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NEmMYyI/czYNPAJG31IKQ==" hashData="n3ysJ7zY+184HiUw4rA2mwkzz10pNwt684+4g/ECc2LkK27l2D7BDt3p+Cq/Vd9qaAvWlFTBgyXhUkZNhFKw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8437"/>
    <a:srgbClr val="464237"/>
    <a:srgbClr val="9F7953"/>
    <a:srgbClr val="6F5D4A"/>
    <a:srgbClr val="6D43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224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686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160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504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76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41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426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529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555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905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F5D4A"/>
            </a:gs>
            <a:gs pos="42000">
              <a:srgbClr val="9F7953"/>
            </a:gs>
            <a:gs pos="83000">
              <a:srgbClr val="464237"/>
            </a:gs>
            <a:gs pos="100000">
              <a:srgbClr val="B98437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AA3EF-6CE9-40DA-B540-B1C1BC9CC9EF}" type="datetimeFigureOut">
              <a:rPr lang="pt-BR" smtClean="0"/>
              <a:t>26/11/2018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6A8EA-C1E5-4559-8E55-F7103FCF18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24214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B78CB0A-68DD-4782-820F-A251EC90B4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5950C2B-75EC-448B-93A1-334CECCB22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8107" y="1464502"/>
            <a:ext cx="6821510" cy="1964498"/>
          </a:xfrm>
        </p:spPr>
        <p:txBody>
          <a:bodyPr>
            <a:scene3d>
              <a:camera prst="perspective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6F5D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Georgia" panose="02040502050405020303" pitchFamily="18" charset="0"/>
              </a:rPr>
              <a:t>Superar...</a:t>
            </a:r>
            <a:br>
              <a:rPr lang="pt-BR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6F5D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60000" dist="29997" dir="5400000" sy="-100000" algn="bl" rotWithShape="0"/>
                </a:effectLst>
                <a:latin typeface="Georgia" panose="02040502050405020303" pitchFamily="18" charset="0"/>
              </a:rPr>
            </a:br>
            <a:endParaRPr lang="pt-BR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6F5D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60000" dist="29997" dir="5400000" sy="-100000" algn="bl" rotWithShape="0"/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50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  <p:sndAc>
          <p:stSnd loop="1">
            <p:snd r:embed="rId2" name="Enya - Amarantine.wav"/>
          </p:stSnd>
        </p:sndAc>
      </p:transition>
    </mc:Choice>
    <mc:Fallback xmlns="">
      <p:transition spd="slow" advTm="10000">
        <p:fade/>
        <p:sndAc>
          <p:stSnd loop="1">
            <p:snd r:embed="rId4" name="Enya - Amarant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8C0B7C3-02F0-4C02-AFE7-8CD3363637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6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73C37CC-777A-4313-8CC2-21A69FB9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6095" y="1133341"/>
            <a:ext cx="6739944" cy="264016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é uma jornada finita.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devemos perder tempo,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o Tempo está passando...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um dia, sem aviso prévio...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Tempo acaba...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9151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DFD4B9C0-A000-4D57-8509-6DEDC7DA00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73C37CC-777A-4313-8CC2-21A69FB9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8664" y="1050546"/>
            <a:ext cx="7499797" cy="264016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 sendo é necessário perceber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não devemos sucumbir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perante as adversidades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sim manter-nos firmes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fortes e seguir em frente.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780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00">
        <p14:flythrough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810FDDC-48F0-411E-B0E0-777DA48CD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73C37CC-777A-4313-8CC2-21A69FB9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12887" y="1046408"/>
            <a:ext cx="6860146" cy="2382592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Superar é necessário...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Nem que seja pela paciência,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é necessário superar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seguir em frente...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ln w="127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4443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00">
        <p14:flythrough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F32A051-6DB5-4397-9D4A-7AB411F66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73C37CC-777A-4313-8CC2-21A69FB9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977" y="2025202"/>
            <a:ext cx="9144000" cy="2807595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Geralmente quando desistimos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muda a prova, mas o ensinamento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é o mesmo ou mais difícil de passar...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Nada é por acaso.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Às vezes, não temos escolhas...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Só seguir em frente.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1711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49F5479-9982-400D-80C4-44726885A3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73C37CC-777A-4313-8CC2-21A69FB9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90670" y="3429000"/>
            <a:ext cx="9144000" cy="2356834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Muitas lições são doloridas, mas necessárias,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pois não soubemos superá-las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momento certo...</a:t>
            </a:r>
            <a:r>
              <a:rPr lang="pt-BR" sz="2800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 cobrança vem...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Superar não é ser melhor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sim ter aprendido a lição...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527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flythrough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7996514-4540-47BC-8DB5-B7B84B889F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73C37CC-777A-4313-8CC2-21A69FB9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7245" y="4110040"/>
            <a:ext cx="9144000" cy="2012324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escola da vida somos todos aprendizes,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não importa se estamos no Jardim da Infância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ou na faculdade... Superar é o desafio.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b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33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flythrough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m 21">
            <a:extLst>
              <a:ext uri="{FF2B5EF4-FFF2-40B4-BE49-F238E27FC236}">
                <a16:creationId xmlns:a16="http://schemas.microsoft.com/office/drawing/2014/main" id="{B817CBFF-2DCC-44F1-A53C-EEF7764C2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73C37CC-777A-4313-8CC2-21A69FB9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81149" y="1416032"/>
            <a:ext cx="8259651" cy="2382592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Ampare e serás amparado.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Abençoe e serás abençoado. </a:t>
            </a: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Inicie a mudança fazendo o que é fácil, 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depois fazendo o que é possível...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9764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14:flythrough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692B074-15E8-4511-B8DA-E2C90B5A0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73C37CC-777A-4313-8CC2-21A69FB9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944" y="1896414"/>
            <a:ext cx="9144000" cy="2820474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impossível deixe que o Criador fará! </a:t>
            </a:r>
          </a:p>
          <a:p>
            <a:r>
              <a:rPr lang="pt-BR" sz="30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Milagres, só ELE! </a:t>
            </a:r>
            <a:endParaRPr lang="pt-BR" sz="30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se você ficar parado esperando... </a:t>
            </a:r>
          </a:p>
          <a:p>
            <a:r>
              <a:rPr lang="pt-BR" sz="30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Nada vai mudar...</a:t>
            </a:r>
            <a:endParaRPr lang="pt-BR" sz="30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É necessário fazer a sua parte!</a:t>
            </a:r>
          </a:p>
          <a:p>
            <a:r>
              <a:rPr lang="pt-BR" sz="3000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Medite!</a:t>
            </a:r>
            <a:endParaRPr lang="pt-BR" sz="3000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2045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8975CBC-A4DE-42CC-9E9E-71D693527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73C37CC-777A-4313-8CC2-21A69FB9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99790" y="1546210"/>
            <a:ext cx="8694733" cy="2730321"/>
          </a:xfrm>
        </p:spPr>
        <p:txBody>
          <a:bodyPr>
            <a:normAutofit/>
          </a:bodyPr>
          <a:lstStyle/>
          <a:p>
            <a:r>
              <a:rPr lang="pt-BR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Paulo Sergio Lopes</a:t>
            </a:r>
          </a:p>
          <a:p>
            <a:r>
              <a:rPr lang="pt-BR" b="1" dirty="0" err="1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Música:Enya</a:t>
            </a:r>
            <a:endParaRPr lang="pt-BR" b="1" dirty="0">
              <a:ln w="12700">
                <a:solidFill>
                  <a:schemeClr val="tx2">
                    <a:lumMod val="1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55E3A34-4D4F-4315-8325-72DADBC35A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608" y="1116169"/>
            <a:ext cx="2149182" cy="995966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639D013-6459-473C-8B91-8CC1BC97A3A4}"/>
              </a:ext>
            </a:extLst>
          </p:cNvPr>
          <p:cNvSpPr txBox="1"/>
          <p:nvPr/>
        </p:nvSpPr>
        <p:spPr>
          <a:xfrm>
            <a:off x="1441730" y="1240321"/>
            <a:ext cx="160492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174551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5000">
        <p14:flythrough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</TotalTime>
  <Words>277</Words>
  <Application>Microsoft Office PowerPoint</Application>
  <PresentationFormat>Widescreen</PresentationFormat>
  <Paragraphs>50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6" baseType="lpstr">
      <vt:lpstr>Algerian</vt:lpstr>
      <vt:lpstr>Arial</vt:lpstr>
      <vt:lpstr>Calibri</vt:lpstr>
      <vt:lpstr>Calibri Light</vt:lpstr>
      <vt:lpstr>Georgia</vt:lpstr>
      <vt:lpstr>Office Theme</vt:lpstr>
      <vt:lpstr>Superar...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Superar...</dc:title>
  <dc:creator>Cliente</dc:creator>
  <cp:keywords>BIAJOVA SLIDES: 24/11/2018</cp:keywords>
  <cp:lastModifiedBy>Cliente</cp:lastModifiedBy>
  <cp:revision>88</cp:revision>
  <dcterms:created xsi:type="dcterms:W3CDTF">2018-11-24T23:49:40Z</dcterms:created>
  <dcterms:modified xsi:type="dcterms:W3CDTF">2018-11-27T00:41:52Z</dcterms:modified>
</cp:coreProperties>
</file>