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5" r:id="rId6"/>
    <p:sldId id="261" r:id="rId7"/>
    <p:sldId id="266" r:id="rId8"/>
    <p:sldId id="263" r:id="rId9"/>
    <p:sldId id="267" r:id="rId10"/>
    <p:sldId id="264" r:id="rId11"/>
    <p:sldId id="268" r:id="rId12"/>
    <p:sldId id="258" r:id="rId13"/>
    <p:sldId id="262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667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0912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3462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8245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5138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121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2798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0801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3810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8206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786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6E579-32E7-4A4F-995B-E5C1C4CE4183}" type="datetimeFigureOut">
              <a:rPr lang="pt-BR" smtClean="0"/>
              <a:t>10/04/2020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5E54A-5AC3-4798-BDF0-3638D42E27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9951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9.png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4.jpg"/><Relationship Id="rId7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43" y="0"/>
            <a:ext cx="878407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CM 13- GIOVANNI MARRADI - Romantic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687421" y="269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02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tângulo 1"/>
          <p:cNvSpPr/>
          <p:nvPr/>
        </p:nvSpPr>
        <p:spPr>
          <a:xfrm>
            <a:off x="2918900" y="1070043"/>
            <a:ext cx="4570803" cy="129216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Chega...Cansei!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012419" y="2553821"/>
            <a:ext cx="4643250" cy="11990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</a:p>
          <a:p>
            <a:pPr algn="ctr"/>
            <a:r>
              <a:rPr lang="pt-BR" sz="5400" b="1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“O Poeta Descalço”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53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fad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15" y="0"/>
            <a:ext cx="880353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72276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rush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/>
          <p:cNvSpPr txBox="1"/>
          <p:nvPr/>
        </p:nvSpPr>
        <p:spPr>
          <a:xfrm>
            <a:off x="1838763" y="1449422"/>
            <a:ext cx="703750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Chega... cansei de correr, estou resfolegante!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querendo, mas sem poder te alcançar.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Sentarei à beira do caminho de agora em diante.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quiseres, terás que desistir e pra mim voltar.</a:t>
            </a:r>
          </a:p>
        </p:txBody>
      </p:sp>
    </p:spTree>
    <p:extLst>
      <p:ext uri="{BB962C8B-B14F-4D97-AF65-F5344CB8AC3E}">
        <p14:creationId xmlns:p14="http://schemas.microsoft.com/office/powerpoint/2010/main" val="1331226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7239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050" y="0"/>
            <a:ext cx="5695950" cy="5143499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75808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/>
          <p:cNvSpPr txBox="1"/>
          <p:nvPr/>
        </p:nvSpPr>
        <p:spPr>
          <a:xfrm>
            <a:off x="2085007" y="1352145"/>
            <a:ext cx="662392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Hás de te lembrar daqueles nossos abraços.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carícias quando estavas em meus braços.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Daqueles beijos trocados com sofreguidão.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nossas juras de amor, de nossa paixão...</a:t>
            </a:r>
          </a:p>
        </p:txBody>
      </p:sp>
    </p:spTree>
    <p:extLst>
      <p:ext uri="{BB962C8B-B14F-4D97-AF65-F5344CB8AC3E}">
        <p14:creationId xmlns:p14="http://schemas.microsoft.com/office/powerpoint/2010/main" val="3528492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0546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242" y="0"/>
            <a:ext cx="533075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63534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/>
          <p:cNvSpPr txBox="1"/>
          <p:nvPr/>
        </p:nvSpPr>
        <p:spPr>
          <a:xfrm>
            <a:off x="2143813" y="1361872"/>
            <a:ext cx="651973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Cansei mas não desisti, aguardo teu retorno.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 um dia vai te bater aquela saudade.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que não estás longe, estás em torno.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isso, aguardo-te com ansiedade!</a:t>
            </a:r>
          </a:p>
        </p:txBody>
      </p:sp>
    </p:spTree>
    <p:extLst>
      <p:ext uri="{BB962C8B-B14F-4D97-AF65-F5344CB8AC3E}">
        <p14:creationId xmlns:p14="http://schemas.microsoft.com/office/powerpoint/2010/main" val="3681132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34" y="0"/>
            <a:ext cx="832687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286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/>
          <p:cNvSpPr txBox="1"/>
          <p:nvPr/>
        </p:nvSpPr>
        <p:spPr>
          <a:xfrm>
            <a:off x="2265160" y="894945"/>
            <a:ext cx="552747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brisa traz-me no ar o teu doce olor,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à distância, não sinto teu calor.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Vejo-te nas estrelas, vejo-te no mar,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Vejo-te no jardim, em qualquer lugar.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VOLTAAAAAA!!!</a:t>
            </a:r>
          </a:p>
        </p:txBody>
      </p:sp>
    </p:spTree>
    <p:extLst>
      <p:ext uri="{BB962C8B-B14F-4D97-AF65-F5344CB8AC3E}">
        <p14:creationId xmlns:p14="http://schemas.microsoft.com/office/powerpoint/2010/main" val="3660983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13" y="0"/>
            <a:ext cx="860897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07894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406629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572000" y="0"/>
            <a:ext cx="4529867" cy="514547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931" y="505838"/>
            <a:ext cx="3552495" cy="383999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47" y="505838"/>
            <a:ext cx="3330507" cy="405400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CaixaDeTexto 7"/>
          <p:cNvSpPr txBox="1"/>
          <p:nvPr/>
        </p:nvSpPr>
        <p:spPr>
          <a:xfrm>
            <a:off x="1235413" y="4650500"/>
            <a:ext cx="1635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642042" y="462774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413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/>
          <p:cNvSpPr txBox="1"/>
          <p:nvPr/>
        </p:nvSpPr>
        <p:spPr>
          <a:xfrm>
            <a:off x="1941239" y="578019"/>
            <a:ext cx="6072496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Ary Franco (O Poeta Descalço)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Giovanni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-Romântico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334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flip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197</Words>
  <Application>Microsoft Office PowerPoint</Application>
  <PresentationFormat>Apresentação na tela (16:9)</PresentationFormat>
  <Paragraphs>32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2020-03-09T01:44:50Z</dcterms:created>
  <dcterms:modified xsi:type="dcterms:W3CDTF">2020-04-11T02:06:12Z</dcterms:modified>
</cp:coreProperties>
</file>