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71" r:id="rId2"/>
    <p:sldId id="256" r:id="rId3"/>
    <p:sldId id="270" r:id="rId4"/>
    <p:sldId id="258" r:id="rId5"/>
    <p:sldId id="261" r:id="rId6"/>
    <p:sldId id="264" r:id="rId7"/>
    <p:sldId id="260" r:id="rId8"/>
    <p:sldId id="265" r:id="rId9"/>
    <p:sldId id="259" r:id="rId10"/>
    <p:sldId id="266" r:id="rId11"/>
    <p:sldId id="262" r:id="rId12"/>
    <p:sldId id="267" r:id="rId13"/>
    <p:sldId id="272" r:id="rId14"/>
    <p:sldId id="257" r:id="rId15"/>
    <p:sldId id="268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90" d="100"/>
          <a:sy n="90" d="100"/>
        </p:scale>
        <p:origin x="8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5F124D-71EA-416C-A84A-A013060AF02E}" type="datetimeFigureOut">
              <a:rPr lang="pt-BR" smtClean="0"/>
              <a:t>12/01/2024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433825-C3D2-4211-89F1-B397CF1FBE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5500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433825-C3D2-4211-89F1-B397CF1FBEF8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70031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47D8B-F427-4691-804A-645F5CF67B98}" type="datetimeFigureOut">
              <a:rPr lang="pt-BR" smtClean="0"/>
              <a:t>12/01/2024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E7A5-5AA6-4B31-84B5-0BB3221C77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1355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47D8B-F427-4691-804A-645F5CF67B98}" type="datetimeFigureOut">
              <a:rPr lang="pt-BR" smtClean="0"/>
              <a:t>12/01/2024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E7A5-5AA6-4B31-84B5-0BB3221C77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8030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47D8B-F427-4691-804A-645F5CF67B98}" type="datetimeFigureOut">
              <a:rPr lang="pt-BR" smtClean="0"/>
              <a:t>12/01/2024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E7A5-5AA6-4B31-84B5-0BB3221C77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1989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47D8B-F427-4691-804A-645F5CF67B98}" type="datetimeFigureOut">
              <a:rPr lang="pt-BR" smtClean="0"/>
              <a:t>12/01/2024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E7A5-5AA6-4B31-84B5-0BB3221C77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7865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47D8B-F427-4691-804A-645F5CF67B98}" type="datetimeFigureOut">
              <a:rPr lang="pt-BR" smtClean="0"/>
              <a:t>12/01/2024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E7A5-5AA6-4B31-84B5-0BB3221C77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770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47D8B-F427-4691-804A-645F5CF67B98}" type="datetimeFigureOut">
              <a:rPr lang="pt-BR" smtClean="0"/>
              <a:t>12/01/2024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E7A5-5AA6-4B31-84B5-0BB3221C77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8944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47D8B-F427-4691-804A-645F5CF67B98}" type="datetimeFigureOut">
              <a:rPr lang="pt-BR" smtClean="0"/>
              <a:t>12/01/2024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E7A5-5AA6-4B31-84B5-0BB3221C77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3487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47D8B-F427-4691-804A-645F5CF67B98}" type="datetimeFigureOut">
              <a:rPr lang="pt-BR" smtClean="0"/>
              <a:t>12/01/2024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E7A5-5AA6-4B31-84B5-0BB3221C77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4617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47D8B-F427-4691-804A-645F5CF67B98}" type="datetimeFigureOut">
              <a:rPr lang="pt-BR" smtClean="0"/>
              <a:t>12/01/2024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E7A5-5AA6-4B31-84B5-0BB3221C77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2558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47D8B-F427-4691-804A-645F5CF67B98}" type="datetimeFigureOut">
              <a:rPr lang="pt-BR" smtClean="0"/>
              <a:t>12/01/2024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E7A5-5AA6-4B31-84B5-0BB3221C77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5624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47D8B-F427-4691-804A-645F5CF67B98}" type="datetimeFigureOut">
              <a:rPr lang="pt-BR" smtClean="0"/>
              <a:t>12/01/2024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E7A5-5AA6-4B31-84B5-0BB3221C77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317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CC">
            <a:alpha val="4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47D8B-F427-4691-804A-645F5CF67B98}" type="datetimeFigureOut">
              <a:rPr lang="pt-BR" smtClean="0"/>
              <a:t>12/01/2024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61E7A5-5AA6-4B31-84B5-0BB3221C77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9741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F0E7BBE-5CEE-FF39-345E-E1C47D3CC7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7160" y="-27432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7B9BECF-B72B-8F64-C6FB-45406F1C4D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01-Concerto pour un été Alain Morisod">
            <a:hlinkClick r:id="" action="ppaction://media"/>
            <a:extLst>
              <a:ext uri="{FF2B5EF4-FFF2-40B4-BE49-F238E27FC236}">
                <a16:creationId xmlns:a16="http://schemas.microsoft.com/office/drawing/2014/main" id="{08DD5A08-C9A1-3DF2-B6AD-4BB5893746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95289" y="234315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253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0D11FA9-EF5E-1B1C-67E3-C0EE0701C5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76DBA888-C513-6B82-7F19-4F69307F71B1}"/>
              </a:ext>
            </a:extLst>
          </p:cNvPr>
          <p:cNvSpPr/>
          <p:nvPr/>
        </p:nvSpPr>
        <p:spPr>
          <a:xfrm>
            <a:off x="2606804" y="1152940"/>
            <a:ext cx="3532827" cy="1148834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CC00CC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Mordaça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068CBB3A-047A-898E-ECAE-9F93FFFECE68}"/>
              </a:ext>
            </a:extLst>
          </p:cNvPr>
          <p:cNvSpPr/>
          <p:nvPr/>
        </p:nvSpPr>
        <p:spPr>
          <a:xfrm>
            <a:off x="2633870" y="3024846"/>
            <a:ext cx="3505762" cy="859734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Double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CC00CC"/>
                  </a:solidFill>
                </a:ln>
                <a:solidFill>
                  <a:sysClr val="windowText" lastClr="000000"/>
                </a:solidFill>
              </a:rPr>
              <a:t>Maria do Rosário </a:t>
            </a:r>
            <a:r>
              <a:rPr lang="pt-BR" sz="4050" b="1" dirty="0" err="1">
                <a:ln>
                  <a:solidFill>
                    <a:srgbClr val="CC00CC"/>
                  </a:solidFill>
                </a:ln>
                <a:solidFill>
                  <a:sysClr val="windowText" lastClr="000000"/>
                </a:solidFill>
              </a:rPr>
              <a:t>Bessas</a:t>
            </a:r>
            <a:endParaRPr lang="pt-BR" sz="4050" b="1" dirty="0">
              <a:ln>
                <a:solidFill>
                  <a:srgbClr val="CC00CC"/>
                </a:solidFill>
              </a:ln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7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000">
        <p15:prstTrans prst="drape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F0E7BBE-5CEE-FF39-345E-E1C47D3CC7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52465C9-4D3A-4310-2B2B-957BF4FA70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76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ll dir="ld"/>
      </p:transition>
    </mc:Choice>
    <mc:Fallback>
      <p:transition spd="slow" advTm="2000">
        <p:pull dir="ld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CC653AA-B63F-127B-8F4E-D9C833B66B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E8FCB19-7258-AFDD-DDAF-12F760076A40}"/>
              </a:ext>
            </a:extLst>
          </p:cNvPr>
          <p:cNvSpPr txBox="1"/>
          <p:nvPr/>
        </p:nvSpPr>
        <p:spPr>
          <a:xfrm>
            <a:off x="1541515" y="-13573"/>
            <a:ext cx="5656727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Embalei as mais lindas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frases que já escrevi,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Juntei meus versos,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embalei minhas rimas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quis sair semeando poesia pelo mundo...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à medida que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soltava as palavras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mordaça invisível me abafava a voz e me trancava no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silêncio mais profundo.</a:t>
            </a:r>
          </a:p>
        </p:txBody>
      </p:sp>
    </p:spTree>
    <p:extLst>
      <p:ext uri="{BB962C8B-B14F-4D97-AF65-F5344CB8AC3E}">
        <p14:creationId xmlns:p14="http://schemas.microsoft.com/office/powerpoint/2010/main" val="567955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F0E7BBE-5CEE-FF39-345E-E1C47D3CC7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3F8FB1E0-4EEC-EFDA-9DBB-B748846F61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381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comb/>
      </p:transition>
    </mc:Choice>
    <mc:Fallback>
      <p:transition spd="slow" advTm="2000">
        <p:comb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CC653AA-B63F-127B-8F4E-D9C833B66B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9C9C6FE-1A5D-5877-ABD6-732D3B3B443E}"/>
              </a:ext>
            </a:extLst>
          </p:cNvPr>
          <p:cNvSpPr txBox="1"/>
          <p:nvPr/>
        </p:nvSpPr>
        <p:spPr>
          <a:xfrm>
            <a:off x="1627850" y="0"/>
            <a:ext cx="5633119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Tantas palavras doces eu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tinha para falar,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Tantos olhares frios eu queria iluminar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a magia dos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poemas que guardei...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a mordaça era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forte e me sufocava,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ameaça velada,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quase um punhal,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Retalhando os sonhos lindos que sonhei...</a:t>
            </a:r>
          </a:p>
        </p:txBody>
      </p:sp>
    </p:spTree>
    <p:extLst>
      <p:ext uri="{BB962C8B-B14F-4D97-AF65-F5344CB8AC3E}">
        <p14:creationId xmlns:p14="http://schemas.microsoft.com/office/powerpoint/2010/main" val="119570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split orient="vert"/>
      </p:transition>
    </mc:Choice>
    <mc:Fallback>
      <p:transition spd="slow" advTm="15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F0E7BBE-5CEE-FF39-345E-E1C47D3CC7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5CE45DB-2EE0-B740-464E-CF62E55071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773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dir="r"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CC653AA-B63F-127B-8F4E-D9C833B66B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50A3BA2-B39E-312E-0F48-D879CC097C62}"/>
              </a:ext>
            </a:extLst>
          </p:cNvPr>
          <p:cNvSpPr txBox="1"/>
          <p:nvPr/>
        </p:nvSpPr>
        <p:spPr>
          <a:xfrm>
            <a:off x="1446999" y="0"/>
            <a:ext cx="5957653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só queria o mundo mais bonito,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paisagens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eternas primaveras,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Apagando o cinza frio do outono,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se trava essa luta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bem e do mal.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Queria ver meu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sorriso refletir no outro,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paisagem de nuvens dançando no azul, Como anjos num arranjo quase que celestial.</a:t>
            </a:r>
          </a:p>
        </p:txBody>
      </p:sp>
    </p:spTree>
    <p:extLst>
      <p:ext uri="{BB962C8B-B14F-4D97-AF65-F5344CB8AC3E}">
        <p14:creationId xmlns:p14="http://schemas.microsoft.com/office/powerpoint/2010/main" val="3812807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:split orient="vert"/>
      </p:transition>
    </mc:Choice>
    <mc:Fallback>
      <p:transition spd="slow" advTm="16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F0E7BBE-5CEE-FF39-345E-E1C47D3CC7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F689E2F-79C6-EA53-1684-71337DFBC1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523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ripple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CC653AA-B63F-127B-8F4E-D9C833B66B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2AB969F-A868-E101-3EBF-B9E25F2E3392}"/>
              </a:ext>
            </a:extLst>
          </p:cNvPr>
          <p:cNvSpPr txBox="1"/>
          <p:nvPr/>
        </p:nvSpPr>
        <p:spPr>
          <a:xfrm>
            <a:off x="2221352" y="217259"/>
            <a:ext cx="450027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ledo engano,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eram em vão os meus passos,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arrancaram as páginas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trazia nos braços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me deixaram inerte,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contemplando o vazio...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Poeta inútil, de mensagem muda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Calei-me em prantos,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suplicando ajuda,</a:t>
            </a:r>
          </a:p>
        </p:txBody>
      </p:sp>
    </p:spTree>
    <p:extLst>
      <p:ext uri="{BB962C8B-B14F-4D97-AF65-F5344CB8AC3E}">
        <p14:creationId xmlns:p14="http://schemas.microsoft.com/office/powerpoint/2010/main" val="291586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split orient="vert"/>
      </p:transition>
    </mc:Choice>
    <mc:Fallback>
      <p:transition spd="slow" advTm="13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F0E7BBE-5CEE-FF39-345E-E1C47D3CC7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8B986F7-572D-27CC-1162-6AF70305C4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799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flip dir="r"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CC653AA-B63F-127B-8F4E-D9C833B66B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7284CBDD-0044-C834-7E23-BAEE7D7DA8D2}"/>
              </a:ext>
            </a:extLst>
          </p:cNvPr>
          <p:cNvSpPr txBox="1"/>
          <p:nvPr/>
        </p:nvSpPr>
        <p:spPr>
          <a:xfrm>
            <a:off x="2190648" y="228801"/>
            <a:ext cx="4591321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mendigo errante na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multidão indiferente,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voz, sem forças, sem destino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Esquecido num lugar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nem sei,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Cavando com as mãos,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órfãs e vazias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sepulcro dos versos que calei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funeral solitário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da última poesia.</a:t>
            </a:r>
          </a:p>
        </p:txBody>
      </p:sp>
    </p:spTree>
    <p:extLst>
      <p:ext uri="{BB962C8B-B14F-4D97-AF65-F5344CB8AC3E}">
        <p14:creationId xmlns:p14="http://schemas.microsoft.com/office/powerpoint/2010/main" val="3316070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plit orient="vert"/>
      </p:transition>
    </mc:Choice>
    <mc:Fallback>
      <p:transition spd="slow" advTm="14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F0E7BBE-5CEE-FF39-345E-E1C47D3CC7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34F263B-3DD2-8AC7-6D3B-FB132D9F91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083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fallOver"/>
      </p:transition>
    </mc:Choice>
    <mc:Fallback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1FF38132-A144-69A4-8967-30874D6110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22669DE-78EF-0D09-6322-83F54FA1151F}"/>
              </a:ext>
            </a:extLst>
          </p:cNvPr>
          <p:cNvSpPr txBox="1"/>
          <p:nvPr/>
        </p:nvSpPr>
        <p:spPr>
          <a:xfrm>
            <a:off x="1076178" y="4627877"/>
            <a:ext cx="275375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do Rosário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Bessas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7D6EC339-4B7E-94F4-D5F2-AED982B02F59}"/>
              </a:ext>
            </a:extLst>
          </p:cNvPr>
          <p:cNvSpPr txBox="1"/>
          <p:nvPr/>
        </p:nvSpPr>
        <p:spPr>
          <a:xfrm>
            <a:off x="5771273" y="4627877"/>
            <a:ext cx="183583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431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r"/>
      </p:transition>
    </mc:Choice>
    <mc:Fallback>
      <p:transition spd="slow" advTm="3000">
        <p:push dir="r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CC653AA-B63F-127B-8F4E-D9C833B66B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8D0A16F-3DB0-3CD3-40B8-82D1ACCD9B86}"/>
              </a:ext>
            </a:extLst>
          </p:cNvPr>
          <p:cNvSpPr txBox="1"/>
          <p:nvPr/>
        </p:nvSpPr>
        <p:spPr>
          <a:xfrm>
            <a:off x="1956333" y="496957"/>
            <a:ext cx="5745484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700" b="1" dirty="0"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do Rosário </a:t>
            </a:r>
            <a:r>
              <a:rPr lang="pt-BR" sz="2700" b="1" dirty="0" err="1"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Bessas</a:t>
            </a:r>
            <a:endParaRPr lang="pt-BR" sz="2700" b="1" dirty="0">
              <a:solidFill>
                <a:srgbClr val="CC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Concerto Pour um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été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-Alain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Morisod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Clique Aqui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896290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window dir="vert"/>
      </p:transition>
    </mc:Choice>
    <mc:Fallback>
      <p:transition spd="slow" advTm="12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291</TotalTime>
  <Words>298</Words>
  <Application>Microsoft Office PowerPoint</Application>
  <PresentationFormat>Apresentação na tela (16:9)</PresentationFormat>
  <Paragraphs>62</Paragraphs>
  <Slides>15</Slides>
  <Notes>1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2023-12-15T23:42:17Z</dcterms:created>
  <dcterms:modified xsi:type="dcterms:W3CDTF">2024-01-12T17:48:01Z</dcterms:modified>
</cp:coreProperties>
</file>