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57" r:id="rId4"/>
    <p:sldId id="265" r:id="rId5"/>
    <p:sldId id="260" r:id="rId6"/>
    <p:sldId id="258" r:id="rId7"/>
    <p:sldId id="263" r:id="rId8"/>
    <p:sldId id="267" r:id="rId9"/>
    <p:sldId id="262" r:id="rId10"/>
    <p:sldId id="266" r:id="rId11"/>
    <p:sldId id="259" r:id="rId12"/>
    <p:sldId id="261" r:id="rId13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21827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3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B8234-6C0C-47C7-A395-427FC7644172}" type="datetimeFigureOut">
              <a:rPr lang="pt-BR" smtClean="0"/>
              <a:t>26/08/2019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D3306-99A0-491E-9400-42D6E57AF7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62553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B8234-6C0C-47C7-A395-427FC7644172}" type="datetimeFigureOut">
              <a:rPr lang="pt-BR" smtClean="0"/>
              <a:t>26/08/2019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D3306-99A0-491E-9400-42D6E57AF7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43712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B8234-6C0C-47C7-A395-427FC7644172}" type="datetimeFigureOut">
              <a:rPr lang="pt-BR" smtClean="0"/>
              <a:t>26/08/2019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D3306-99A0-491E-9400-42D6E57AF7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82345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B8234-6C0C-47C7-A395-427FC7644172}" type="datetimeFigureOut">
              <a:rPr lang="pt-BR" smtClean="0"/>
              <a:t>26/08/2019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D3306-99A0-491E-9400-42D6E57AF7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88160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B8234-6C0C-47C7-A395-427FC7644172}" type="datetimeFigureOut">
              <a:rPr lang="pt-BR" smtClean="0"/>
              <a:t>26/08/2019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D3306-99A0-491E-9400-42D6E57AF7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021424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B8234-6C0C-47C7-A395-427FC7644172}" type="datetimeFigureOut">
              <a:rPr lang="pt-BR" smtClean="0"/>
              <a:t>26/08/2019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D3306-99A0-491E-9400-42D6E57AF7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41768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B8234-6C0C-47C7-A395-427FC7644172}" type="datetimeFigureOut">
              <a:rPr lang="pt-BR" smtClean="0"/>
              <a:t>26/08/2019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D3306-99A0-491E-9400-42D6E57AF7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9588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B8234-6C0C-47C7-A395-427FC7644172}" type="datetimeFigureOut">
              <a:rPr lang="pt-BR" smtClean="0"/>
              <a:t>26/08/2019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D3306-99A0-491E-9400-42D6E57AF7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28016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B8234-6C0C-47C7-A395-427FC7644172}" type="datetimeFigureOut">
              <a:rPr lang="pt-BR" smtClean="0"/>
              <a:t>26/08/2019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D3306-99A0-491E-9400-42D6E57AF7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84833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B8234-6C0C-47C7-A395-427FC7644172}" type="datetimeFigureOut">
              <a:rPr lang="pt-BR" smtClean="0"/>
              <a:t>26/08/2019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D3306-99A0-491E-9400-42D6E57AF7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7804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B8234-6C0C-47C7-A395-427FC7644172}" type="datetimeFigureOut">
              <a:rPr lang="pt-BR" smtClean="0"/>
              <a:t>26/08/2019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D3306-99A0-491E-9400-42D6E57AF7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43085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>
            <a:alpha val="6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2B8234-6C0C-47C7-A395-427FC7644172}" type="datetimeFigureOut">
              <a:rPr lang="pt-BR" smtClean="0"/>
              <a:t>26/08/2019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5D3306-99A0-491E-9400-42D6E57AF7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9753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11-(Everything I Do) I Do it for You   Bryan Adams [Piano Cover by Martín Gómez]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78732" y="242259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826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2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651" y="262647"/>
            <a:ext cx="8560340" cy="445283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296998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3000">
        <p15:prstTrans prst="curtains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157188" y="1215140"/>
            <a:ext cx="296581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CCCC"/>
                  </a:solidFill>
                </a:ln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Você</a:t>
            </a:r>
            <a:endParaRPr lang="pt-BR" sz="5400" b="1" cap="none" spc="0" dirty="0">
              <a:ln>
                <a:solidFill>
                  <a:srgbClr val="FFCCCC"/>
                </a:solidFill>
              </a:ln>
              <a:solidFill>
                <a:srgbClr val="72182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768262" y="2651186"/>
            <a:ext cx="3743663" cy="65986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CCCC"/>
                  </a:solidFill>
                </a:ln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Eugénio de Sá</a:t>
            </a:r>
            <a:endParaRPr lang="pt-BR" sz="5400" b="1" cap="none" spc="0" dirty="0">
              <a:ln>
                <a:solidFill>
                  <a:srgbClr val="FFCCCC"/>
                </a:solidFill>
              </a:ln>
              <a:solidFill>
                <a:srgbClr val="72182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7875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7000">
        <p:push dir="u"/>
      </p:transition>
    </mc:Choice>
    <mc:Fallback xmlns="">
      <p:transition spd="slow" advTm="7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288" y="428018"/>
            <a:ext cx="8394971" cy="460118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53970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prism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575992" y="1294477"/>
            <a:ext cx="4171335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Formulo em triste lamento</a:t>
            </a:r>
          </a:p>
          <a:p>
            <a:pPr algn="ctr"/>
            <a:r>
              <a:rPr lang="pt-BR" sz="3200" b="1" dirty="0" smtClean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uma pergunta: porquê?</a:t>
            </a:r>
          </a:p>
          <a:p>
            <a:pPr algn="ctr"/>
            <a:r>
              <a:rPr lang="pt-BR" sz="3200" b="1" dirty="0" smtClean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Lá fora só se ouve o vento.</a:t>
            </a:r>
          </a:p>
          <a:p>
            <a:pPr algn="ctr"/>
            <a:r>
              <a:rPr lang="pt-BR" sz="3200" b="1" dirty="0" smtClean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é triste o passar do tempo</a:t>
            </a:r>
          </a:p>
          <a:p>
            <a:pPr algn="ctr"/>
            <a:r>
              <a:rPr lang="pt-BR" sz="3200" b="1" dirty="0" smtClean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porque o passo...sem você!</a:t>
            </a:r>
            <a:endParaRPr lang="pt-BR" sz="3200" b="1" dirty="0">
              <a:solidFill>
                <a:srgbClr val="72182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7941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strips dir="ld"/>
      </p:transition>
    </mc:Choice>
    <mc:Fallback xmlns="">
      <p:transition spd="slow" advTm="10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923" y="306421"/>
            <a:ext cx="8560341" cy="453065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36975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conveyor dir="l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526715" y="1294477"/>
            <a:ext cx="4439036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Então a saudade é tanta</a:t>
            </a:r>
          </a:p>
          <a:p>
            <a:pPr algn="ctr"/>
            <a:r>
              <a:rPr lang="pt-BR" sz="3200" b="1" dirty="0" smtClean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sinto um nó, um não sei quê...</a:t>
            </a:r>
          </a:p>
          <a:p>
            <a:pPr algn="ctr"/>
            <a:r>
              <a:rPr lang="pt-BR" sz="3200" b="1" dirty="0" smtClean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um aperto na garganta</a:t>
            </a:r>
          </a:p>
          <a:p>
            <a:pPr algn="ctr"/>
            <a:r>
              <a:rPr lang="pt-BR" sz="3200" b="1" dirty="0" smtClean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me faz pedir à Santa</a:t>
            </a:r>
          </a:p>
          <a:p>
            <a:pPr algn="ctr"/>
            <a:r>
              <a:rPr lang="pt-BR" sz="3200" b="1" dirty="0" smtClean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eu não fique...sem você.</a:t>
            </a:r>
            <a:endParaRPr lang="pt-BR" sz="3200" b="1" dirty="0">
              <a:solidFill>
                <a:srgbClr val="72182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5071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strips dir="ld"/>
      </p:transition>
    </mc:Choice>
    <mc:Fallback xmlns="">
      <p:transition spd="slow" advTm="10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923" y="369650"/>
            <a:ext cx="8657617" cy="448445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15490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407970" y="1294477"/>
            <a:ext cx="4503157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devoção com que o faço</a:t>
            </a:r>
          </a:p>
          <a:p>
            <a:pPr algn="ctr"/>
            <a:r>
              <a:rPr lang="pt-BR" sz="3200" b="1" dirty="0" smtClean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amor, fervor e fé,</a:t>
            </a:r>
          </a:p>
          <a:p>
            <a:pPr algn="ctr"/>
            <a:r>
              <a:rPr lang="pt-BR" sz="3200" b="1" dirty="0" smtClean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deve chegar-lhe aos ouvidos</a:t>
            </a:r>
          </a:p>
          <a:p>
            <a:pPr algn="ctr"/>
            <a:r>
              <a:rPr lang="pt-BR" sz="3200" b="1" dirty="0" smtClean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porque ouço em sons esbatidos</a:t>
            </a:r>
          </a:p>
          <a:p>
            <a:pPr algn="ctr"/>
            <a:r>
              <a:rPr lang="pt-BR" sz="3200" b="1" dirty="0" smtClean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 passinhos...de você!</a:t>
            </a:r>
            <a:endParaRPr lang="pt-BR" sz="3200" b="1" dirty="0">
              <a:solidFill>
                <a:srgbClr val="72182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7610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strips dir="ld"/>
      </p:transition>
    </mc:Choice>
    <mc:Fallback xmlns="">
      <p:transition spd="slow" advTm="10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196" y="97276"/>
            <a:ext cx="8297693" cy="471548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457292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fad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400782" y="4445540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rgbClr val="72182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642042" y="4445540"/>
            <a:ext cx="19880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Eugénio de Sá</a:t>
            </a:r>
            <a:endParaRPr lang="pt-BR" sz="2800" b="1" dirty="0">
              <a:solidFill>
                <a:srgbClr val="72182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08451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3000">
        <p15:prstTrans prst="fallOve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76378" y="1128408"/>
            <a:ext cx="5366341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Eugénio de Sá</a:t>
            </a:r>
          </a:p>
          <a:p>
            <a:pPr algn="ctr"/>
            <a:r>
              <a:rPr lang="pt-BR" sz="2000" b="1" dirty="0" smtClean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000" b="1" dirty="0" err="1" smtClean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Everything</a:t>
            </a:r>
            <a:r>
              <a:rPr lang="pt-BR" sz="2000" b="1" dirty="0" smtClean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 Do –Bryan Adams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000" b="1" dirty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rgbClr val="72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1854048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4000">
        <p14:window dir="vert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71</TotalTime>
  <Words>140</Words>
  <Application>Microsoft Office PowerPoint</Application>
  <PresentationFormat>Apresentação na tela (16:9)</PresentationFormat>
  <Paragraphs>28</Paragraphs>
  <Slides>12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8</cp:revision>
  <dcterms:created xsi:type="dcterms:W3CDTF">2019-08-13T23:56:53Z</dcterms:created>
  <dcterms:modified xsi:type="dcterms:W3CDTF">2019-08-26T22:05:02Z</dcterms:modified>
</cp:coreProperties>
</file>