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60" r:id="rId4"/>
    <p:sldId id="267" r:id="rId5"/>
    <p:sldId id="261" r:id="rId6"/>
    <p:sldId id="268" r:id="rId7"/>
    <p:sldId id="265" r:id="rId8"/>
    <p:sldId id="269" r:id="rId9"/>
    <p:sldId id="264" r:id="rId10"/>
    <p:sldId id="270" r:id="rId11"/>
    <p:sldId id="263" r:id="rId12"/>
    <p:sldId id="257" r:id="rId13"/>
    <p:sldId id="258" r:id="rId14"/>
    <p:sldId id="262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C4AF5-9D60-4E4F-864D-8338385CED97}" type="datetimeFigureOut">
              <a:rPr lang="pt-BR" smtClean="0"/>
              <a:t>25/01/2025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10FB2-6078-430F-AA1B-B43FDC5B45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0841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C4AF5-9D60-4E4F-864D-8338385CED97}" type="datetimeFigureOut">
              <a:rPr lang="pt-BR" smtClean="0"/>
              <a:t>25/01/2025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10FB2-6078-430F-AA1B-B43FDC5B45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005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C4AF5-9D60-4E4F-864D-8338385CED97}" type="datetimeFigureOut">
              <a:rPr lang="pt-BR" smtClean="0"/>
              <a:t>25/01/2025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10FB2-6078-430F-AA1B-B43FDC5B45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3825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C4AF5-9D60-4E4F-864D-8338385CED97}" type="datetimeFigureOut">
              <a:rPr lang="pt-BR" smtClean="0"/>
              <a:t>25/01/2025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10FB2-6078-430F-AA1B-B43FDC5B45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9613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C4AF5-9D60-4E4F-864D-8338385CED97}" type="datetimeFigureOut">
              <a:rPr lang="pt-BR" smtClean="0"/>
              <a:t>25/01/2025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10FB2-6078-430F-AA1B-B43FDC5B45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0224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C4AF5-9D60-4E4F-864D-8338385CED97}" type="datetimeFigureOut">
              <a:rPr lang="pt-BR" smtClean="0"/>
              <a:t>25/01/2025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10FB2-6078-430F-AA1B-B43FDC5B45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7474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C4AF5-9D60-4E4F-864D-8338385CED97}" type="datetimeFigureOut">
              <a:rPr lang="pt-BR" smtClean="0"/>
              <a:t>25/01/2025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10FB2-6078-430F-AA1B-B43FDC5B45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6456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C4AF5-9D60-4E4F-864D-8338385CED97}" type="datetimeFigureOut">
              <a:rPr lang="pt-BR" smtClean="0"/>
              <a:t>25/01/2025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10FB2-6078-430F-AA1B-B43FDC5B45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0807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C4AF5-9D60-4E4F-864D-8338385CED97}" type="datetimeFigureOut">
              <a:rPr lang="pt-BR" smtClean="0"/>
              <a:t>25/01/2025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10FB2-6078-430F-AA1B-B43FDC5B45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5277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C4AF5-9D60-4E4F-864D-8338385CED97}" type="datetimeFigureOut">
              <a:rPr lang="pt-BR" smtClean="0"/>
              <a:t>25/01/2025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10FB2-6078-430F-AA1B-B43FDC5B45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2341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C4AF5-9D60-4E4F-864D-8338385CED97}" type="datetimeFigureOut">
              <a:rPr lang="pt-BR" smtClean="0"/>
              <a:t>25/01/2025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10FB2-6078-430F-AA1B-B43FDC5B45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6500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1C4AF5-9D60-4E4F-864D-8338385CED97}" type="datetimeFigureOut">
              <a:rPr lang="pt-BR" smtClean="0"/>
              <a:t>25/01/2025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10FB2-6078-430F-AA1B-B43FDC5B45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9089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14BB1A4-43C6-39FD-CCF1-39A10C6C9E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BDD85CF-F06E-BD38-6996-872F33123F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Francis Goya - September morning">
            <a:hlinkClick r:id="" action="ppaction://media"/>
            <a:extLst>
              <a:ext uri="{FF2B5EF4-FFF2-40B4-BE49-F238E27FC236}">
                <a16:creationId xmlns:a16="http://schemas.microsoft.com/office/drawing/2014/main" id="{E8116813-76CB-0E1D-122A-3379AEFF78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95131" y="2452481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958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3000">
        <p14:vortex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4CDE29-4721-25EB-9CD3-416C1A3C6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007AB90C-D96B-06B6-3E49-D1BB87706748}"/>
              </a:ext>
            </a:extLst>
          </p:cNvPr>
          <p:cNvSpPr/>
          <p:nvPr/>
        </p:nvSpPr>
        <p:spPr>
          <a:xfrm>
            <a:off x="735302" y="993049"/>
            <a:ext cx="6083140" cy="992579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Carícias de Inverno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47DC976C-41F2-8337-4076-3560D963584E}"/>
              </a:ext>
            </a:extLst>
          </p:cNvPr>
          <p:cNvSpPr/>
          <p:nvPr/>
        </p:nvSpPr>
        <p:spPr>
          <a:xfrm>
            <a:off x="1470013" y="2285766"/>
            <a:ext cx="5428730" cy="8309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9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Mário Matta e Silva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2F6771EB-F8F7-9993-0EF5-751B0AE21B12}"/>
              </a:ext>
            </a:extLst>
          </p:cNvPr>
          <p:cNvSpPr/>
          <p:nvPr/>
        </p:nvSpPr>
        <p:spPr>
          <a:xfrm>
            <a:off x="1061913" y="4271394"/>
            <a:ext cx="3291427" cy="572364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Lisboa, 14 de dezembro de 2024</a:t>
            </a:r>
          </a:p>
        </p:txBody>
      </p:sp>
    </p:spTree>
    <p:extLst>
      <p:ext uri="{BB962C8B-B14F-4D97-AF65-F5344CB8AC3E}">
        <p14:creationId xmlns:p14="http://schemas.microsoft.com/office/powerpoint/2010/main" val="2231103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4CDE29-4721-25EB-9CD3-416C1A3C6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5BF5F59-8F77-6830-CC96-AB9537E83DD0}"/>
              </a:ext>
            </a:extLst>
          </p:cNvPr>
          <p:cNvSpPr txBox="1"/>
          <p:nvPr/>
        </p:nvSpPr>
        <p:spPr>
          <a:xfrm>
            <a:off x="958000" y="1500808"/>
            <a:ext cx="619932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Aqui o tiritar cresce a cada dia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Trazendo um mau estar em nós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Vivemos quase num iglu, a moradia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Fazendo-nos parecer uns esquimós.</a:t>
            </a:r>
          </a:p>
        </p:txBody>
      </p:sp>
    </p:spTree>
    <p:extLst>
      <p:ext uri="{BB962C8B-B14F-4D97-AF65-F5344CB8AC3E}">
        <p14:creationId xmlns:p14="http://schemas.microsoft.com/office/powerpoint/2010/main" val="2375405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1000">
        <p15:prstTrans prst="airplane" invX="1"/>
      </p:transition>
    </mc:Choice>
    <mc:Fallback>
      <p:transition spd="slow" advTm="1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14BB1A4-43C6-39FD-CCF1-39A10C6C9E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2AEE332-1D27-A93B-9962-B5881F1C35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976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3000">
        <p:newsflash/>
      </p:transition>
    </mc:Choice>
    <mc:Fallback>
      <p:transition spd="slow" advTm="3000">
        <p:newsflash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4CDE29-4721-25EB-9CD3-416C1A3C6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AF67C4C-50DF-D0BD-B759-CE67B7A08E7A}"/>
              </a:ext>
            </a:extLst>
          </p:cNvPr>
          <p:cNvSpPr txBox="1"/>
          <p:nvPr/>
        </p:nvSpPr>
        <p:spPr>
          <a:xfrm>
            <a:off x="855680" y="1521462"/>
            <a:ext cx="668830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este tempo vai pela Europa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Corre ilhas, penínsulas, continentes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neve pelas árvores, sua copa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Tornando os indigentes mais indigentes.</a:t>
            </a:r>
          </a:p>
        </p:txBody>
      </p:sp>
    </p:spTree>
    <p:extLst>
      <p:ext uri="{BB962C8B-B14F-4D97-AF65-F5344CB8AC3E}">
        <p14:creationId xmlns:p14="http://schemas.microsoft.com/office/powerpoint/2010/main" val="218180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blinds dir="vert"/>
      </p:transition>
    </mc:Choice>
    <mc:Fallback>
      <p:transition spd="slow" advTm="12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14BB1A4-43C6-39FD-CCF1-39A10C6C9E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424B8FA-1F7F-12FD-42C6-C9845B8763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66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3000">
        <p:fade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4CDE29-4721-25EB-9CD3-416C1A3C6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CC18A25-B8F8-0214-B9E1-B383AD55EFB7}"/>
              </a:ext>
            </a:extLst>
          </p:cNvPr>
          <p:cNvSpPr txBox="1"/>
          <p:nvPr/>
        </p:nvSpPr>
        <p:spPr>
          <a:xfrm>
            <a:off x="1213219" y="1521462"/>
            <a:ext cx="576151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o amor e a entrega continua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Sensível e vorás como se quer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Recolhe-nos em casa, não na rua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Alimentando uma forma de viver.</a:t>
            </a:r>
          </a:p>
        </p:txBody>
      </p:sp>
    </p:spTree>
    <p:extLst>
      <p:ext uri="{BB962C8B-B14F-4D97-AF65-F5344CB8AC3E}">
        <p14:creationId xmlns:p14="http://schemas.microsoft.com/office/powerpoint/2010/main" val="2203224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blinds dir="vert"/>
      </p:transition>
    </mc:Choice>
    <mc:Fallback>
      <p:transition spd="slow" advTm="10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14BB1A4-43C6-39FD-CCF1-39A10C6C9E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D4CAD72-07EB-995C-B5AF-BEA7585832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5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3000">
        <p:split orient="vert"/>
      </p:transition>
    </mc:Choice>
    <mc:Fallback>
      <p:transition spd="slow" advTm="3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4CDE29-4721-25EB-9CD3-416C1A3C6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6C2DE86-5A75-9C3F-5D55-C5E3B20EABEA}"/>
              </a:ext>
            </a:extLst>
          </p:cNvPr>
          <p:cNvSpPr txBox="1"/>
          <p:nvPr/>
        </p:nvSpPr>
        <p:spPr>
          <a:xfrm>
            <a:off x="1299452" y="1521462"/>
            <a:ext cx="5816913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paixão latente </a:t>
            </a:r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p’la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noite escura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Aproxima os corpos e os aquece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faz deslumbrar toda a criatura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crianças fazendo sua prece.</a:t>
            </a:r>
          </a:p>
        </p:txBody>
      </p:sp>
    </p:spTree>
    <p:extLst>
      <p:ext uri="{BB962C8B-B14F-4D97-AF65-F5344CB8AC3E}">
        <p14:creationId xmlns:p14="http://schemas.microsoft.com/office/powerpoint/2010/main" val="190715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blinds dir="vert"/>
      </p:transition>
    </mc:Choice>
    <mc:Fallback>
      <p:transition spd="slow" advTm="10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14BB1A4-43C6-39FD-CCF1-39A10C6C9E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ACA4CFB-4220-4F7B-A092-3BBD513999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820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3000">
        <p:comb/>
      </p:transition>
    </mc:Choice>
    <mc:Fallback>
      <p:transition spd="slow" advTm="3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4CDE29-4721-25EB-9CD3-416C1A3C6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5CB3528-3ED3-9840-9164-D112989730F9}"/>
              </a:ext>
            </a:extLst>
          </p:cNvPr>
          <p:cNvSpPr txBox="1"/>
          <p:nvPr/>
        </p:nvSpPr>
        <p:spPr>
          <a:xfrm>
            <a:off x="1259474" y="1659835"/>
            <a:ext cx="608352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Nesta época do ano há festejos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Entre os crentes o Natal é terno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 diálogo de abraços e de beijos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Onde brotam carícias de inverno.</a:t>
            </a:r>
          </a:p>
        </p:txBody>
      </p:sp>
    </p:spTree>
    <p:extLst>
      <p:ext uri="{BB962C8B-B14F-4D97-AF65-F5344CB8AC3E}">
        <p14:creationId xmlns:p14="http://schemas.microsoft.com/office/powerpoint/2010/main" val="2935266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1000">
        <p:blinds dir="vert"/>
      </p:transition>
    </mc:Choice>
    <mc:Fallback>
      <p:transition spd="slow" advTm="11000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14BB1A4-43C6-39FD-CCF1-39A10C6C9E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E0BA395-9BF0-AE49-C2C1-4AAE7235CC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257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3000">
        <p14:wheelReverse spokes="1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CFA9D1D6-339D-B262-94D8-5BE52B75BE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8D05742-B79D-6837-0C2B-7940227339AF}"/>
              </a:ext>
            </a:extLst>
          </p:cNvPr>
          <p:cNvSpPr txBox="1"/>
          <p:nvPr/>
        </p:nvSpPr>
        <p:spPr>
          <a:xfrm>
            <a:off x="1143000" y="0"/>
            <a:ext cx="2749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Mário Matta e Silva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412FAA0-FBA9-DDD3-A2F6-8753586F06AA}"/>
              </a:ext>
            </a:extLst>
          </p:cNvPr>
          <p:cNvSpPr txBox="1"/>
          <p:nvPr/>
        </p:nvSpPr>
        <p:spPr>
          <a:xfrm>
            <a:off x="5547072" y="0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9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3000">
        <p14:flip dir="r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4CDE29-4721-25EB-9CD3-416C1A3C65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784A5D3-DE5F-E23F-E41A-B5E9ED5B42B6}"/>
              </a:ext>
            </a:extLst>
          </p:cNvPr>
          <p:cNvSpPr txBox="1"/>
          <p:nvPr/>
        </p:nvSpPr>
        <p:spPr>
          <a:xfrm>
            <a:off x="750031" y="1059797"/>
            <a:ext cx="656782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Mário Matta e Silva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Francis Goya-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September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Morning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287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14000">
        <p14:switch dir="r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129</TotalTime>
  <Words>197</Words>
  <Application>Microsoft Office PowerPoint</Application>
  <PresentationFormat>Apresentação na tela (16:9)</PresentationFormat>
  <Paragraphs>34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2024-11-26T00:56:40Z</dcterms:created>
  <dcterms:modified xsi:type="dcterms:W3CDTF">2025-01-25T18:42:48Z</dcterms:modified>
</cp:coreProperties>
</file>