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67" r:id="rId6"/>
    <p:sldId id="264" r:id="rId7"/>
    <p:sldId id="268" r:id="rId8"/>
    <p:sldId id="262" r:id="rId9"/>
    <p:sldId id="269" r:id="rId10"/>
    <p:sldId id="266" r:id="rId11"/>
    <p:sldId id="271" r:id="rId12"/>
    <p:sldId id="265" r:id="rId13"/>
    <p:sldId id="258" r:id="rId14"/>
    <p:sldId id="263" r:id="rId15"/>
    <p:sldId id="270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78B1B-CDE4-4905-B086-45478F05275E}" type="datetimeFigureOut">
              <a:rPr lang="pt-BR" smtClean="0"/>
              <a:t>28/10/2018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B6BC-1F87-4A60-971C-49876E5F7A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5008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78B1B-CDE4-4905-B086-45478F05275E}" type="datetimeFigureOut">
              <a:rPr lang="pt-BR" smtClean="0"/>
              <a:t>28/10/2018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B6BC-1F87-4A60-971C-49876E5F7A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3735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78B1B-CDE4-4905-B086-45478F05275E}" type="datetimeFigureOut">
              <a:rPr lang="pt-BR" smtClean="0"/>
              <a:t>28/10/2018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B6BC-1F87-4A60-971C-49876E5F7A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27071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78B1B-CDE4-4905-B086-45478F05275E}" type="datetimeFigureOut">
              <a:rPr lang="pt-BR" smtClean="0"/>
              <a:t>28/10/2018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B6BC-1F87-4A60-971C-49876E5F7A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6250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78B1B-CDE4-4905-B086-45478F05275E}" type="datetimeFigureOut">
              <a:rPr lang="pt-BR" smtClean="0"/>
              <a:t>28/10/2018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B6BC-1F87-4A60-971C-49876E5F7A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0502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78B1B-CDE4-4905-B086-45478F05275E}" type="datetimeFigureOut">
              <a:rPr lang="pt-BR" smtClean="0"/>
              <a:t>28/10/2018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B6BC-1F87-4A60-971C-49876E5F7A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4414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78B1B-CDE4-4905-B086-45478F05275E}" type="datetimeFigureOut">
              <a:rPr lang="pt-BR" smtClean="0"/>
              <a:t>28/10/2018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B6BC-1F87-4A60-971C-49876E5F7A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613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78B1B-CDE4-4905-B086-45478F05275E}" type="datetimeFigureOut">
              <a:rPr lang="pt-BR" smtClean="0"/>
              <a:t>28/10/2018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B6BC-1F87-4A60-971C-49876E5F7A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14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78B1B-CDE4-4905-B086-45478F05275E}" type="datetimeFigureOut">
              <a:rPr lang="pt-BR" smtClean="0"/>
              <a:t>28/10/2018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B6BC-1F87-4A60-971C-49876E5F7A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3818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78B1B-CDE4-4905-B086-45478F05275E}" type="datetimeFigureOut">
              <a:rPr lang="pt-BR" smtClean="0"/>
              <a:t>28/10/2018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B6BC-1F87-4A60-971C-49876E5F7A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344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78B1B-CDE4-4905-B086-45478F05275E}" type="datetimeFigureOut">
              <a:rPr lang="pt-BR" smtClean="0"/>
              <a:t>28/10/2018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0B6BC-1F87-4A60-971C-49876E5F7A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5051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99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78B1B-CDE4-4905-B086-45478F05275E}" type="datetimeFigureOut">
              <a:rPr lang="pt-BR" smtClean="0"/>
              <a:t>28/10/2018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0B6BC-1F87-4A60-971C-49876E5F7AD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4482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nnocence - Giovanni Marradi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8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52302" y="561829"/>
            <a:ext cx="3513407" cy="4019843"/>
          </a:xfrm>
          <a:prstGeom prst="rect">
            <a:avLst/>
          </a:prstGeom>
          <a:effectLst>
            <a:softEdge rad="1104900"/>
          </a:effectLst>
        </p:spPr>
      </p:pic>
      <p:sp>
        <p:nvSpPr>
          <p:cNvPr id="3" name="Retângulo 2"/>
          <p:cNvSpPr/>
          <p:nvPr/>
        </p:nvSpPr>
        <p:spPr>
          <a:xfrm rot="20715703">
            <a:off x="1742003" y="1530043"/>
            <a:ext cx="3473942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O Lago das Sombras</a:t>
            </a:r>
          </a:p>
        </p:txBody>
      </p:sp>
      <p:sp>
        <p:nvSpPr>
          <p:cNvPr id="6" name="Retângulo 5"/>
          <p:cNvSpPr/>
          <p:nvPr/>
        </p:nvSpPr>
        <p:spPr>
          <a:xfrm rot="20714928">
            <a:off x="2663034" y="2871098"/>
            <a:ext cx="2421953" cy="44525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PhagsPa" panose="020B0502040204020203" pitchFamily="34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149970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4415785" y="1290631"/>
            <a:ext cx="286328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manhã ao acordar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ia para junto do lago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observar...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era mistério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beleza, naquele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pedaço da natureza!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71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8000">
        <p15:prstTrans prst="peelOff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70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4276255" y="1014212"/>
            <a:ext cx="3148619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peixinhos não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paravam de nadar...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vaivém a deslizar,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deixavam sombras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ondular e bolhas de ar,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subiam à superfície,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pérolas a cintilar.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86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05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dir="u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4332930" y="1290631"/>
            <a:ext cx="289213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menina extasiada,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ali ficava a observar...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nenúfares cor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violeta, se abriam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 céu, numa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beleza de encantar...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05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97277"/>
            <a:ext cx="8667344" cy="4922195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205455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dir="r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4186801" y="1082881"/>
            <a:ext cx="3256020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sol se espelhava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 o lago,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abraço de calor...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 singela harmonia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fazia transbordar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coração de alegria,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poema de amor!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84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1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dir="d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985139" y="1082881"/>
            <a:ext cx="3360215" cy="29084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murmúrio das águas...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Naquela silenciosa paz,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compunha a mais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bela sinfonia de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louvor ao Criador!</a:t>
            </a:r>
          </a:p>
          <a:p>
            <a:pPr algn="ctr"/>
            <a:endParaRPr lang="pt-BR" sz="27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60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14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isContent="1"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1110802" y="4485740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5725790" y="4466604"/>
            <a:ext cx="15648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73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/>
      </p:transition>
    </mc:Choice>
    <mc:Fallback xmlns=""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86" y="0"/>
            <a:ext cx="8765628" cy="5013434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2063849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win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28228" y="816608"/>
            <a:ext cx="4830168" cy="39472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Innocence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-Giovanni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05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17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push/>
      </p:transition>
    </mc:Choice>
    <mc:Fallback xmlns="">
      <p:transition spd="slow" advTm="10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173</Words>
  <Application>Microsoft Office PowerPoint</Application>
  <PresentationFormat>Apresentação na tela (16:9)</PresentationFormat>
  <Paragraphs>49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Microsoft PhagsPa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2018-10-17T21:47:24Z</dcterms:created>
  <dcterms:modified xsi:type="dcterms:W3CDTF">2018-10-28T13:40:13Z</dcterms:modified>
</cp:coreProperties>
</file>