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65" r:id="rId6"/>
    <p:sldId id="261" r:id="rId7"/>
    <p:sldId id="264" r:id="rId8"/>
    <p:sldId id="262" r:id="rId9"/>
    <p:sldId id="266" r:id="rId10"/>
    <p:sldId id="259" r:id="rId11"/>
    <p:sldId id="260" r:id="rId12"/>
    <p:sldId id="267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2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8437-8D2E-4831-BEBA-F0F873D2FE7C}" type="datetimeFigureOut">
              <a:rPr lang="pt-BR" smtClean="0"/>
              <a:t>13/07/2018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79939-9722-4551-AAE5-1756F50ADC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3443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8437-8D2E-4831-BEBA-F0F873D2FE7C}" type="datetimeFigureOut">
              <a:rPr lang="pt-BR" smtClean="0"/>
              <a:t>13/07/2018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79939-9722-4551-AAE5-1756F50ADC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8371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8437-8D2E-4831-BEBA-F0F873D2FE7C}" type="datetimeFigureOut">
              <a:rPr lang="pt-BR" smtClean="0"/>
              <a:t>13/07/2018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79939-9722-4551-AAE5-1756F50ADC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5952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8437-8D2E-4831-BEBA-F0F873D2FE7C}" type="datetimeFigureOut">
              <a:rPr lang="pt-BR" smtClean="0"/>
              <a:t>13/07/2018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79939-9722-4551-AAE5-1756F50ADC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1376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8437-8D2E-4831-BEBA-F0F873D2FE7C}" type="datetimeFigureOut">
              <a:rPr lang="pt-BR" smtClean="0"/>
              <a:t>13/07/2018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79939-9722-4551-AAE5-1756F50ADC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499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8437-8D2E-4831-BEBA-F0F873D2FE7C}" type="datetimeFigureOut">
              <a:rPr lang="pt-BR" smtClean="0"/>
              <a:t>13/07/2018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79939-9722-4551-AAE5-1756F50ADC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7548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8437-8D2E-4831-BEBA-F0F873D2FE7C}" type="datetimeFigureOut">
              <a:rPr lang="pt-BR" smtClean="0"/>
              <a:t>13/07/2018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79939-9722-4551-AAE5-1756F50ADC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7598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8437-8D2E-4831-BEBA-F0F873D2FE7C}" type="datetimeFigureOut">
              <a:rPr lang="pt-BR" smtClean="0"/>
              <a:t>13/07/2018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79939-9722-4551-AAE5-1756F50ADC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2341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8437-8D2E-4831-BEBA-F0F873D2FE7C}" type="datetimeFigureOut">
              <a:rPr lang="pt-BR" smtClean="0"/>
              <a:t>13/07/2018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79939-9722-4551-AAE5-1756F50ADC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8408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8437-8D2E-4831-BEBA-F0F873D2FE7C}" type="datetimeFigureOut">
              <a:rPr lang="pt-BR" smtClean="0"/>
              <a:t>13/07/2018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79939-9722-4551-AAE5-1756F50ADC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3406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8437-8D2E-4831-BEBA-F0F873D2FE7C}" type="datetimeFigureOut">
              <a:rPr lang="pt-BR" smtClean="0"/>
              <a:t>13/07/2018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79939-9722-4551-AAE5-1756F50ADC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27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4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28437-8D2E-4831-BEBA-F0F873D2FE7C}" type="datetimeFigureOut">
              <a:rPr lang="pt-BR" smtClean="0"/>
              <a:t>13/07/2018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C79939-9722-4551-AAE5-1756F50ADCC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5806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Eagles Best Of My Love (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69004" y="23934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03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65" y="147145"/>
            <a:ext cx="8502869" cy="4855779"/>
          </a:xfrm>
          <a:prstGeom prst="rect">
            <a:avLst/>
          </a:prstGeom>
          <a:effectLst>
            <a:softEdge rad="381000"/>
          </a:effectLst>
        </p:spPr>
      </p:pic>
    </p:spTree>
    <p:extLst>
      <p:ext uri="{BB962C8B-B14F-4D97-AF65-F5344CB8AC3E}">
        <p14:creationId xmlns:p14="http://schemas.microsoft.com/office/powerpoint/2010/main" val="1628853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562546" y="1269256"/>
            <a:ext cx="382668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Amo o Amor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565165" y="3048000"/>
            <a:ext cx="2910726" cy="6790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Neida</a:t>
            </a:r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Rocha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97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100651" y="802035"/>
            <a:ext cx="358303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Estou apaixonada.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o Amor,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Amada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a Amante.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Amor é latente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meu ser.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sentimento maior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faz-me viver.</a:t>
            </a:r>
          </a:p>
        </p:txBody>
      </p:sp>
    </p:spTree>
    <p:extLst>
      <p:ext uri="{BB962C8B-B14F-4D97-AF65-F5344CB8AC3E}">
        <p14:creationId xmlns:p14="http://schemas.microsoft.com/office/powerpoint/2010/main" val="324455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pull/>
      </p:transition>
    </mc:Choice>
    <mc:Fallback xmlns="">
      <p:transition spd="slow" advTm="1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41" y="0"/>
            <a:ext cx="8460827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287287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10583" y="943583"/>
            <a:ext cx="584006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Tenho a paixão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embutida em meus pensamentos,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ações e palavras.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paixão que sinto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o transbordamento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dos sentimentos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fluem de minha alma.</a:t>
            </a:r>
          </a:p>
        </p:txBody>
      </p:sp>
    </p:spTree>
    <p:extLst>
      <p:ext uri="{BB962C8B-B14F-4D97-AF65-F5344CB8AC3E}">
        <p14:creationId xmlns:p14="http://schemas.microsoft.com/office/powerpoint/2010/main" val="214140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6" y="104775"/>
            <a:ext cx="8965324" cy="493395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215820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83554" y="1108954"/>
            <a:ext cx="3134191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Amo a Paixão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sou apaixonada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pelo Amor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isso me basta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algn="ctr"/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r"/>
            <a:r>
              <a:rPr lang="pt-BR" sz="1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Neida</a:t>
            </a:r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Rocha</a:t>
            </a:r>
          </a:p>
          <a:p>
            <a:pPr algn="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22/06/2017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05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9" y="0"/>
            <a:ext cx="8734096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131082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001949" y="593387"/>
            <a:ext cx="2351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Neida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Rocha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311302" y="593387"/>
            <a:ext cx="2685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68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15" y="0"/>
            <a:ext cx="8696528" cy="5143500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387069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52220" y="1225684"/>
            <a:ext cx="6285695" cy="34547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</a:t>
            </a:r>
            <a:r>
              <a:rPr lang="pt-BR" sz="16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Neida</a:t>
            </a:r>
            <a:r>
              <a:rPr lang="pt-BR" sz="1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Rocha</a:t>
            </a:r>
          </a:p>
          <a:p>
            <a:pPr algn="ctr"/>
            <a:r>
              <a:rPr lang="pt-BR" sz="1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Eagles-Best </a:t>
            </a:r>
            <a:r>
              <a:rPr lang="pt-BR" sz="16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of</a:t>
            </a:r>
            <a:r>
              <a:rPr lang="pt-BR" sz="1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6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My</a:t>
            </a:r>
            <a:r>
              <a:rPr lang="pt-BR" sz="1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6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love</a:t>
            </a:r>
            <a:r>
              <a:rPr lang="pt-BR" sz="1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(Instrumental)</a:t>
            </a:r>
          </a:p>
          <a:p>
            <a:pPr algn="ctr"/>
            <a:endParaRPr lang="pt-BR" sz="1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16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cleonicemenegat</a:t>
            </a:r>
            <a:r>
              <a:rPr lang="pt-B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16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105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1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  <a:p>
            <a:pPr algn="ctr"/>
            <a:endParaRPr lang="pt-BR" sz="16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626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fallOve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115</Words>
  <Application>Microsoft Office PowerPoint</Application>
  <PresentationFormat>Apresentação na tela (16:9)</PresentationFormat>
  <Paragraphs>38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Cleonice Menegatt Goelzer</cp:lastModifiedBy>
  <cp:revision>9</cp:revision>
  <dcterms:created xsi:type="dcterms:W3CDTF">2018-07-03T17:12:28Z</dcterms:created>
  <dcterms:modified xsi:type="dcterms:W3CDTF">2018-07-13T22:41:56Z</dcterms:modified>
</cp:coreProperties>
</file>