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57" r:id="rId5"/>
    <p:sldId id="270" r:id="rId6"/>
    <p:sldId id="262" r:id="rId7"/>
    <p:sldId id="268" r:id="rId8"/>
    <p:sldId id="263" r:id="rId9"/>
    <p:sldId id="271" r:id="rId10"/>
    <p:sldId id="264" r:id="rId11"/>
    <p:sldId id="272" r:id="rId12"/>
    <p:sldId id="265" r:id="rId13"/>
    <p:sldId id="273" r:id="rId14"/>
    <p:sldId id="266" r:id="rId15"/>
    <p:sldId id="274" r:id="rId16"/>
    <p:sldId id="259" r:id="rId17"/>
    <p:sldId id="261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2935"/>
    <a:srgbClr val="996633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7725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4931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5949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0873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3948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6551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7095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2647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4627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674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0641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95072-3015-4874-8E30-36B84B5737B0}" type="datetimeFigureOut">
              <a:rPr lang="pt-BR" smtClean="0"/>
              <a:t>23/01/2019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5142B-2C82-41FF-93CA-CC620E88BF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8457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Butterfly Waltz - Brian Crain &amp; Rita Chepurchenko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9821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86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000"/>
    </mc:Choice>
    <mc:Fallback>
      <p:transition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9420">
            <a:off x="4473036" y="425447"/>
            <a:ext cx="3680351" cy="4460616"/>
          </a:xfrm>
          <a:prstGeom prst="rect">
            <a:avLst/>
          </a:prstGeom>
          <a:effectLst>
            <a:softEdge rad="482600"/>
          </a:effectLst>
        </p:spPr>
      </p:pic>
      <p:sp>
        <p:nvSpPr>
          <p:cNvPr id="7" name="CaixaDeTexto 6"/>
          <p:cNvSpPr txBox="1"/>
          <p:nvPr/>
        </p:nvSpPr>
        <p:spPr>
          <a:xfrm rot="21285686">
            <a:off x="280080" y="684125"/>
            <a:ext cx="3619901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Pensamento</a:t>
            </a:r>
            <a:r>
              <a:rPr lang="pt-BR" sz="32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endParaRPr lang="pt-BR" sz="3200" b="1" dirty="0">
              <a:solidFill>
                <a:srgbClr val="7F29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</a:t>
            </a:r>
            <a:r>
              <a:rPr lang="pt-BR" sz="24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paz interior é energia</a:t>
            </a:r>
          </a:p>
          <a:p>
            <a:pPr algn="ctr"/>
            <a:r>
              <a:rPr lang="pt-BR" sz="24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alimento, com garra,</a:t>
            </a:r>
          </a:p>
          <a:p>
            <a:pPr algn="ctr"/>
            <a:r>
              <a:rPr lang="pt-BR" sz="24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instigando minha</a:t>
            </a:r>
          </a:p>
          <a:p>
            <a:pPr algn="ctr"/>
            <a:r>
              <a:rPr lang="pt-BR" sz="24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consciência a semear</a:t>
            </a:r>
          </a:p>
          <a:p>
            <a:pPr algn="ctr"/>
            <a:r>
              <a:rPr lang="pt-BR" sz="24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Paz Existencial.</a:t>
            </a:r>
          </a:p>
        </p:txBody>
      </p:sp>
      <p:sp>
        <p:nvSpPr>
          <p:cNvPr id="8" name="CaixaDeTexto 7"/>
          <p:cNvSpPr txBox="1"/>
          <p:nvPr/>
        </p:nvSpPr>
        <p:spPr>
          <a:xfrm rot="21340338">
            <a:off x="1017025" y="4192754"/>
            <a:ext cx="24529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Ilka </a:t>
            </a:r>
            <a:r>
              <a:rPr lang="pt-BR" sz="1800" b="1" dirty="0" err="1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Bosse</a:t>
            </a:r>
            <a:endParaRPr lang="pt-BR" sz="1800" b="1" dirty="0" smtClean="0">
              <a:solidFill>
                <a:srgbClr val="7F29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“Bailarina das Letras”</a:t>
            </a:r>
            <a:endParaRPr lang="pt-BR" sz="1800" b="1" dirty="0">
              <a:solidFill>
                <a:srgbClr val="7F29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925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 rot="605543">
            <a:off x="4649618" y="1279597"/>
            <a:ext cx="3571484" cy="12012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Já Passou!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7F29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 rot="655275">
            <a:off x="3934379" y="2840475"/>
            <a:ext cx="3675470" cy="97976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Ilka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Bosse</a:t>
            </a:r>
            <a:endParaRPr lang="pt-BR" sz="5400" b="1" cap="none" spc="0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7F29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“Bailarina das Letras”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7F29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081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721818" y="1448365"/>
            <a:ext cx="407034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Nessa vida tudo passa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...vi até o futuro passar!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tardará, veremos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nossos sonhos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saltitarem no ar.</a:t>
            </a:r>
          </a:p>
        </p:txBody>
      </p:sp>
    </p:spTree>
    <p:extLst>
      <p:ext uri="{BB962C8B-B14F-4D97-AF65-F5344CB8AC3E}">
        <p14:creationId xmlns:p14="http://schemas.microsoft.com/office/powerpoint/2010/main" val="2698153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9485">
            <a:off x="2611822" y="673318"/>
            <a:ext cx="6074979" cy="3796862"/>
          </a:xfrm>
          <a:prstGeom prst="rect">
            <a:avLst/>
          </a:prstGeom>
          <a:effectLst>
            <a:softEdge rad="495300"/>
          </a:effectLst>
        </p:spPr>
      </p:pic>
    </p:spTree>
    <p:extLst>
      <p:ext uri="{BB962C8B-B14F-4D97-AF65-F5344CB8AC3E}">
        <p14:creationId xmlns:p14="http://schemas.microsoft.com/office/powerpoint/2010/main" val="3640963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17042" y="1232922"/>
            <a:ext cx="331693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Perdem-se as naves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pelas nuvens,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navios além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horizontes e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serpenteiam os rios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o mar...</a:t>
            </a:r>
          </a:p>
        </p:txBody>
      </p:sp>
    </p:spTree>
    <p:extLst>
      <p:ext uri="{BB962C8B-B14F-4D97-AF65-F5344CB8AC3E}">
        <p14:creationId xmlns:p14="http://schemas.microsoft.com/office/powerpoint/2010/main" val="19783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prism isContent="1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0380">
            <a:off x="2911367" y="609600"/>
            <a:ext cx="5770178" cy="4204138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390048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82001" y="1322962"/>
            <a:ext cx="325602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Passam as estações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o ano passa,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Após primaveras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sempre teremos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outros verões...</a:t>
            </a:r>
          </a:p>
        </p:txBody>
      </p:sp>
    </p:spTree>
    <p:extLst>
      <p:ext uri="{BB962C8B-B14F-4D97-AF65-F5344CB8AC3E}">
        <p14:creationId xmlns:p14="http://schemas.microsoft.com/office/powerpoint/2010/main" val="31516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774">
            <a:off x="2660344" y="323939"/>
            <a:ext cx="6336511" cy="4495623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89348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22696" y="802035"/>
            <a:ext cx="364394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Dissolve e perde-se,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 ar, a fumaça.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brisa desliza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 relva e se desfaz,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tocando nossa derme,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momento,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o sol mostra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que é capaz....</a:t>
            </a:r>
          </a:p>
        </p:txBody>
      </p:sp>
    </p:spTree>
    <p:extLst>
      <p:ext uri="{BB962C8B-B14F-4D97-AF65-F5344CB8AC3E}">
        <p14:creationId xmlns:p14="http://schemas.microsoft.com/office/powerpoint/2010/main" val="4222125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strips dir="ld"/>
      </p:transition>
    </mc:Choice>
    <mc:Fallback>
      <p:transition spd="slow" advTm="11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0119">
            <a:off x="3138160" y="396107"/>
            <a:ext cx="5312159" cy="487680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325231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45876" y="586591"/>
            <a:ext cx="359265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Há a tal da saudade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que permanece e,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às vezes, maltrata,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outras, acaricia,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tem vezes,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ela avisa,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do "bem-maior"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se esquece e que,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esta saudade vicia!</a:t>
            </a:r>
          </a:p>
        </p:txBody>
      </p:sp>
    </p:spTree>
    <p:extLst>
      <p:ext uri="{BB962C8B-B14F-4D97-AF65-F5344CB8AC3E}">
        <p14:creationId xmlns:p14="http://schemas.microsoft.com/office/powerpoint/2010/main" val="310647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14:ripple dir="lu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1669">
            <a:off x="2375338" y="424815"/>
            <a:ext cx="6516414" cy="4293870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23926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76939" y="807395"/>
            <a:ext cx="375295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Sim, a saudade vicia...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Logo, "passo a passo",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lá vai o presente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já é futuro,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é então,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a "ficha cai"...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Futuro?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Já passou!</a:t>
            </a:r>
          </a:p>
          <a:p>
            <a:pPr algn="ctr"/>
            <a:r>
              <a:rPr lang="pt-BR" sz="28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endParaRPr lang="pt-BR" sz="1600" b="1" dirty="0">
              <a:solidFill>
                <a:srgbClr val="7F29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463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trips dir="ld"/>
      </p:transition>
    </mc:Choice>
    <mc:Fallback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6820">
            <a:off x="3064668" y="300791"/>
            <a:ext cx="5525075" cy="5143500"/>
          </a:xfrm>
          <a:prstGeom prst="rect">
            <a:avLst/>
          </a:prstGeom>
          <a:effectLst>
            <a:softEdge rad="1104900"/>
          </a:effectLst>
        </p:spPr>
      </p:pic>
    </p:spTree>
    <p:extLst>
      <p:ext uri="{BB962C8B-B14F-4D97-AF65-F5344CB8AC3E}">
        <p14:creationId xmlns:p14="http://schemas.microsoft.com/office/powerpoint/2010/main" val="70084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60938" y="4726766"/>
            <a:ext cx="1521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Ilka </a:t>
            </a:r>
            <a:r>
              <a:rPr lang="pt-BR" sz="2400" b="1" dirty="0" err="1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Bosse</a:t>
            </a:r>
            <a:endParaRPr lang="pt-BR" sz="2400" b="1" dirty="0">
              <a:solidFill>
                <a:srgbClr val="7F29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12221" y="4771697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rgbClr val="7F29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62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61793" cy="50863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/>
          <p:cNvSpPr txBox="1"/>
          <p:nvPr/>
        </p:nvSpPr>
        <p:spPr>
          <a:xfrm>
            <a:off x="2765431" y="492344"/>
            <a:ext cx="6136616" cy="4462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Ilka </a:t>
            </a:r>
            <a:r>
              <a:rPr lang="pt-BR" sz="2400" b="1" dirty="0" err="1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Bosse</a:t>
            </a:r>
            <a:r>
              <a:rPr lang="pt-BR" sz="24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(Bailarina das Letras)</a:t>
            </a:r>
          </a:p>
          <a:p>
            <a:pPr algn="ctr"/>
            <a:r>
              <a:rPr lang="pt-BR" sz="24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400" b="1" dirty="0" err="1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Butterfly</a:t>
            </a:r>
            <a:r>
              <a:rPr lang="pt-BR" sz="24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Waltz</a:t>
            </a:r>
            <a:endParaRPr lang="pt-BR" sz="2400" b="1" dirty="0" smtClean="0">
              <a:solidFill>
                <a:srgbClr val="7F29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(Brian </a:t>
            </a:r>
            <a:r>
              <a:rPr lang="pt-BR" sz="2400" b="1" dirty="0" err="1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Crain</a:t>
            </a:r>
            <a:r>
              <a:rPr lang="pt-BR" sz="24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&amp; Rita </a:t>
            </a:r>
            <a:r>
              <a:rPr lang="pt-BR" sz="2400" b="1" dirty="0" err="1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Chepurchenko</a:t>
            </a:r>
            <a:r>
              <a:rPr lang="pt-BR" sz="2400" b="1" dirty="0" smtClean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Goelzer</a:t>
            </a:r>
          </a:p>
          <a:p>
            <a:pPr algn="ctr"/>
            <a:r>
              <a:rPr lang="pt-BR" sz="24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7F29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7F293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156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ILKA</Template>
  <TotalTime>148</TotalTime>
  <Words>258</Words>
  <Application>Microsoft Office PowerPoint</Application>
  <PresentationFormat>Apresentação na tela (16:9)</PresentationFormat>
  <Paragraphs>67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2019-01-22T21:54:15Z</dcterms:created>
  <dcterms:modified xsi:type="dcterms:W3CDTF">2019-01-23T15:32:13Z</dcterms:modified>
</cp:coreProperties>
</file>