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4" r:id="rId6"/>
    <p:sldId id="260" r:id="rId7"/>
    <p:sldId id="263" r:id="rId8"/>
    <p:sldId id="261" r:id="rId9"/>
    <p:sldId id="265" r:id="rId10"/>
    <p:sldId id="258" r:id="rId1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2454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472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290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0817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0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225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882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04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2307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59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763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75383-A50F-4FFD-BC28-B83ACF3A59AA}" type="datetimeFigureOut">
              <a:rPr lang="pt-BR" smtClean="0"/>
              <a:t>07/07/2020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AF1B3-43A1-4222-B2E2-725E1A5E9D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42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2-EN GÜZEL FON MÜZIK (2)-[AudioTrimmer.com]">
            <a:hlinkClick r:id="" action="ppaction://media"/>
            <a:extLst>
              <a:ext uri="{FF2B5EF4-FFF2-40B4-BE49-F238E27FC236}">
                <a16:creationId xmlns:a16="http://schemas.microsoft.com/office/drawing/2014/main" id="{A406E378-2AE8-4BB6-94D1-0C4F789341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7991" y="25510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1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997CC5A-75D9-4D97-A94E-05903D260E47}"/>
              </a:ext>
            </a:extLst>
          </p:cNvPr>
          <p:cNvSpPr/>
          <p:nvPr/>
        </p:nvSpPr>
        <p:spPr>
          <a:xfrm>
            <a:off x="1942097" y="954594"/>
            <a:ext cx="3152417" cy="11845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3"/>
                </a:solidFill>
                <a:effectLst/>
              </a:rPr>
              <a:t>		</a:t>
            </a:r>
            <a:r>
              <a:rPr lang="pt-BR" sz="5400" b="1" u="sng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Come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595BA54-A9DD-46E7-8217-E7DD5841E95E}"/>
              </a:ext>
            </a:extLst>
          </p:cNvPr>
          <p:cNvSpPr/>
          <p:nvPr/>
        </p:nvSpPr>
        <p:spPr>
          <a:xfrm>
            <a:off x="2274960" y="2963009"/>
            <a:ext cx="3975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Vera Helena Pessoa</a:t>
            </a:r>
          </a:p>
        </p:txBody>
      </p:sp>
    </p:spTree>
    <p:extLst>
      <p:ext uri="{BB962C8B-B14F-4D97-AF65-F5344CB8AC3E}">
        <p14:creationId xmlns:p14="http://schemas.microsoft.com/office/powerpoint/2010/main" val="360206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florido&#10;&#10;Descrição gerada automaticamente">
            <a:extLst>
              <a:ext uri="{FF2B5EF4-FFF2-40B4-BE49-F238E27FC236}">
                <a16:creationId xmlns:a16="http://schemas.microsoft.com/office/drawing/2014/main" id="{43784192-0F1E-4C14-919D-5B727B4EC2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269" y="287078"/>
            <a:ext cx="4976037" cy="46783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60430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9000" advTm="4000">
        <p159:morph option="byObject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0B0FCF1-A148-4F69-B447-9B22825FDE18}"/>
              </a:ext>
            </a:extLst>
          </p:cNvPr>
          <p:cNvSpPr txBox="1"/>
          <p:nvPr/>
        </p:nvSpPr>
        <p:spPr>
          <a:xfrm>
            <a:off x="1793146" y="1195754"/>
            <a:ext cx="485886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Love me and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Come sweetly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Like the tide</a:t>
            </a:r>
          </a:p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Without anyone looking for you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Until time lasts!</a:t>
            </a:r>
          </a:p>
        </p:txBody>
      </p:sp>
    </p:spTree>
    <p:extLst>
      <p:ext uri="{BB962C8B-B14F-4D97-AF65-F5344CB8AC3E}">
        <p14:creationId xmlns:p14="http://schemas.microsoft.com/office/powerpoint/2010/main" val="410331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ircle/>
      </p:transition>
    </mc:Choice>
    <mc:Fallback>
      <p:transition spd="slow" advTm="10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de noiva&#10;&#10;Descrição gerada automaticamente">
            <a:extLst>
              <a:ext uri="{FF2B5EF4-FFF2-40B4-BE49-F238E27FC236}">
                <a16:creationId xmlns:a16="http://schemas.microsoft.com/office/drawing/2014/main" id="{25363222-DB1F-41BF-8877-E332BEF5C6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07" y="223284"/>
            <a:ext cx="5061098" cy="45826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18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0928B2-790B-44EF-BB82-A41C9CE177CC}"/>
              </a:ext>
            </a:extLst>
          </p:cNvPr>
          <p:cNvSpPr txBox="1"/>
          <p:nvPr/>
        </p:nvSpPr>
        <p:spPr>
          <a:xfrm>
            <a:off x="1755362" y="1376624"/>
            <a:ext cx="5017720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If there was never foam</a:t>
            </a:r>
          </a:p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 the beach, nobody loved him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Like me.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Then there will be no dune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 hold you back!</a:t>
            </a:r>
          </a:p>
        </p:txBody>
      </p:sp>
    </p:spTree>
    <p:extLst>
      <p:ext uri="{BB962C8B-B14F-4D97-AF65-F5344CB8AC3E}">
        <p14:creationId xmlns:p14="http://schemas.microsoft.com/office/powerpoint/2010/main" val="337355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circle/>
      </p:transition>
    </mc:Choice>
    <mc:Fallback>
      <p:transition spd="slow" advTm="11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essoa, ao ar livre, em pé, mulher&#10;&#10;Descrição gerada automaticamente">
            <a:extLst>
              <a:ext uri="{FF2B5EF4-FFF2-40B4-BE49-F238E27FC236}">
                <a16:creationId xmlns:a16="http://schemas.microsoft.com/office/drawing/2014/main" id="{246946A8-D8D1-4731-BA27-10D7ADFD9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168" y="372140"/>
            <a:ext cx="4965404" cy="45082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5276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eveal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E91EDA-B247-4A27-AC56-50AB9DAC5EE4}"/>
              </a:ext>
            </a:extLst>
          </p:cNvPr>
          <p:cNvSpPr txBox="1"/>
          <p:nvPr/>
        </p:nvSpPr>
        <p:spPr>
          <a:xfrm>
            <a:off x="1655584" y="1175656"/>
            <a:ext cx="5103448" cy="2454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Come,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Love me till</a:t>
            </a:r>
          </a:p>
          <a:p>
            <a:pPr algn="ctr"/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Time never changes again!</a:t>
            </a:r>
          </a:p>
          <a:p>
            <a:pPr algn="ctr"/>
            <a:endParaRPr lang="en-US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</a:t>
            </a:r>
            <a:r>
              <a:rPr lang="en-US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Paulo,February</a:t>
            </a:r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4/2016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77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circle/>
      </p:transition>
    </mc:Choice>
    <mc:Fallback>
      <p:transition spd="slow" advTm="10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Homem em pé em frente a montanha&#10;&#10;Descrição gerada automaticamente">
            <a:extLst>
              <a:ext uri="{FF2B5EF4-FFF2-40B4-BE49-F238E27FC236}">
                <a16:creationId xmlns:a16="http://schemas.microsoft.com/office/drawing/2014/main" id="{6C5D7653-AE6D-4568-9EB2-617E6D50A9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883" y="190918"/>
            <a:ext cx="5114259" cy="45556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557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pan dir="u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8C3794-A72E-4799-9561-A6FCCA5B091B}"/>
              </a:ext>
            </a:extLst>
          </p:cNvPr>
          <p:cNvSpPr txBox="1"/>
          <p:nvPr/>
        </p:nvSpPr>
        <p:spPr>
          <a:xfrm>
            <a:off x="534533" y="1115368"/>
            <a:ext cx="5464125" cy="30085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Vera Helena Pessoa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Em 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Güzel</a:t>
            </a:r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Fon</a:t>
            </a:r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Müsic</a:t>
            </a:r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3760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5000">
        <p14:shred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121</Words>
  <Application>Microsoft Office PowerPoint</Application>
  <PresentationFormat>Apresentação na tela (16:9)</PresentationFormat>
  <Paragraphs>27</Paragraphs>
  <Slides>10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10</cp:revision>
  <dcterms:created xsi:type="dcterms:W3CDTF">2020-05-20T01:44:05Z</dcterms:created>
  <dcterms:modified xsi:type="dcterms:W3CDTF">2020-07-07T17:13:17Z</dcterms:modified>
</cp:coreProperties>
</file>