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6" r:id="rId3"/>
    <p:sldId id="258" r:id="rId4"/>
    <p:sldId id="262" r:id="rId5"/>
    <p:sldId id="263" r:id="rId6"/>
    <p:sldId id="270" r:id="rId7"/>
    <p:sldId id="267" r:id="rId8"/>
    <p:sldId id="268" r:id="rId9"/>
    <p:sldId id="266" r:id="rId10"/>
    <p:sldId id="269" r:id="rId11"/>
    <p:sldId id="265" r:id="rId12"/>
    <p:sldId id="271" r:id="rId13"/>
    <p:sldId id="264" r:id="rId14"/>
    <p:sldId id="273" r:id="rId15"/>
    <p:sldId id="272" r:id="rId16"/>
    <p:sldId id="259" r:id="rId17"/>
    <p:sldId id="261" r:id="rId18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2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ACCA1-E1A0-40D9-9C17-AD08497DAAC4}" type="datetimeFigureOut">
              <a:rPr lang="pt-BR" smtClean="0"/>
              <a:t>02/08/2024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DC84E-8903-47AC-ADDB-B93760CDDF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8316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ACCA1-E1A0-40D9-9C17-AD08497DAAC4}" type="datetimeFigureOut">
              <a:rPr lang="pt-BR" smtClean="0"/>
              <a:t>02/08/2024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DC84E-8903-47AC-ADDB-B93760CDDF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48766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ACCA1-E1A0-40D9-9C17-AD08497DAAC4}" type="datetimeFigureOut">
              <a:rPr lang="pt-BR" smtClean="0"/>
              <a:t>02/08/2024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DC84E-8903-47AC-ADDB-B93760CDDF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4175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ACCA1-E1A0-40D9-9C17-AD08497DAAC4}" type="datetimeFigureOut">
              <a:rPr lang="pt-BR" smtClean="0"/>
              <a:t>02/08/2024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DC84E-8903-47AC-ADDB-B93760CDDF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1855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ACCA1-E1A0-40D9-9C17-AD08497DAAC4}" type="datetimeFigureOut">
              <a:rPr lang="pt-BR" smtClean="0"/>
              <a:t>02/08/2024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DC84E-8903-47AC-ADDB-B93760CDDF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0173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ACCA1-E1A0-40D9-9C17-AD08497DAAC4}" type="datetimeFigureOut">
              <a:rPr lang="pt-BR" smtClean="0"/>
              <a:t>02/08/2024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DC84E-8903-47AC-ADDB-B93760CDDF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8132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ACCA1-E1A0-40D9-9C17-AD08497DAAC4}" type="datetimeFigureOut">
              <a:rPr lang="pt-BR" smtClean="0"/>
              <a:t>02/08/2024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DC84E-8903-47AC-ADDB-B93760CDDF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01439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ACCA1-E1A0-40D9-9C17-AD08497DAAC4}" type="datetimeFigureOut">
              <a:rPr lang="pt-BR" smtClean="0"/>
              <a:t>02/08/2024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DC84E-8903-47AC-ADDB-B93760CDDF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8997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ACCA1-E1A0-40D9-9C17-AD08497DAAC4}" type="datetimeFigureOut">
              <a:rPr lang="pt-BR" smtClean="0"/>
              <a:t>02/08/2024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DC84E-8903-47AC-ADDB-B93760CDDF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0381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ACCA1-E1A0-40D9-9C17-AD08497DAAC4}" type="datetimeFigureOut">
              <a:rPr lang="pt-BR" smtClean="0"/>
              <a:t>02/08/2024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DC84E-8903-47AC-ADDB-B93760CDDF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727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ACCA1-E1A0-40D9-9C17-AD08497DAAC4}" type="datetimeFigureOut">
              <a:rPr lang="pt-BR" smtClean="0"/>
              <a:t>02/08/2024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DC84E-8903-47AC-ADDB-B93760CDDF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7993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66">
            <a:alpha val="8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DACCA1-E1A0-40D9-9C17-AD08497DAAC4}" type="datetimeFigureOut">
              <a:rPr lang="pt-BR" smtClean="0"/>
              <a:t>02/08/2024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FDC84E-8903-47AC-ADDB-B93760CDDF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2071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B114A9CE-6979-4928-C99F-9E5380DE3E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05-Johnny Mathis My Love For You karaoke R.L.nasuatela">
            <a:hlinkClick r:id="" action="ppaction://media"/>
            <a:extLst>
              <a:ext uri="{FF2B5EF4-FFF2-40B4-BE49-F238E27FC236}">
                <a16:creationId xmlns:a16="http://schemas.microsoft.com/office/drawing/2014/main" id="{AB3AAAA8-7903-1032-F3B3-0AD367EB31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81270" y="2445854"/>
            <a:ext cx="609600" cy="6096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A47866EF-1D36-1404-D8EF-859B01E904C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351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2F03C41-F806-0F81-384A-FF6BB44EB7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070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>
        <p14:pan dir="d"/>
      </p:transition>
    </mc:Choice>
    <mc:Fallback>
      <p:transition spd="slow" advTm="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9D51A769-2151-5A74-58A2-D397743F45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454436F4-5112-AD63-CFDB-53132AB207D9}"/>
              </a:ext>
            </a:extLst>
          </p:cNvPr>
          <p:cNvSpPr/>
          <p:nvPr/>
        </p:nvSpPr>
        <p:spPr>
          <a:xfrm>
            <a:off x="3188006" y="1879253"/>
            <a:ext cx="4139595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993366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Jurando Amor Eterno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6D31DD8-AE00-1009-44E8-6A00086A0445}"/>
              </a:ext>
            </a:extLst>
          </p:cNvPr>
          <p:cNvSpPr/>
          <p:nvPr/>
        </p:nvSpPr>
        <p:spPr>
          <a:xfrm>
            <a:off x="3728358" y="2881484"/>
            <a:ext cx="2323393" cy="577081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3300" b="1" dirty="0">
                <a:ln>
                  <a:solidFill>
                    <a:srgbClr val="993366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Sidnei Piedade</a:t>
            </a:r>
          </a:p>
        </p:txBody>
      </p:sp>
    </p:spTree>
    <p:extLst>
      <p:ext uri="{BB962C8B-B14F-4D97-AF65-F5344CB8AC3E}">
        <p14:creationId xmlns:p14="http://schemas.microsoft.com/office/powerpoint/2010/main" val="34602892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4000">
        <p15:prstTrans prst="curtains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BFEBDB45-3EED-D1EE-5D24-5AFE08B52E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72F673ED-D196-B73B-6704-262BB3947D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09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peelOff"/>
      </p:transition>
    </mc:Choice>
    <mc:Fallback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9D51A769-2151-5A74-58A2-D397743F45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10720A1-A297-9F18-935B-C2DCA6CAC403}"/>
              </a:ext>
            </a:extLst>
          </p:cNvPr>
          <p:cNvSpPr txBox="1"/>
          <p:nvPr/>
        </p:nvSpPr>
        <p:spPr>
          <a:xfrm rot="543779">
            <a:off x="2681752" y="1916650"/>
            <a:ext cx="4544834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Tudo em você me atrai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te amo tanto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vejo através dos teus olhos</a:t>
            </a:r>
          </a:p>
        </p:txBody>
      </p:sp>
    </p:spTree>
    <p:extLst>
      <p:ext uri="{BB962C8B-B14F-4D97-AF65-F5344CB8AC3E}">
        <p14:creationId xmlns:p14="http://schemas.microsoft.com/office/powerpoint/2010/main" val="4035115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BFEBDB45-3EED-D1EE-5D24-5AFE08B52E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B88549D-EA0C-1854-EBA1-B39486786D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342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fade/>
      </p:transition>
    </mc:Choice>
    <mc:Fallback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9D51A769-2151-5A74-58A2-D397743F45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C292FA2-3DA2-676D-0754-3071FE80B0FA}"/>
              </a:ext>
            </a:extLst>
          </p:cNvPr>
          <p:cNvSpPr txBox="1"/>
          <p:nvPr/>
        </p:nvSpPr>
        <p:spPr>
          <a:xfrm rot="485355">
            <a:off x="3296624" y="2006102"/>
            <a:ext cx="334899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Vivendo a vida,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todo esplendor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flor e seu perfume</a:t>
            </a:r>
          </a:p>
        </p:txBody>
      </p:sp>
    </p:spTree>
    <p:extLst>
      <p:ext uri="{BB962C8B-B14F-4D97-AF65-F5344CB8AC3E}">
        <p14:creationId xmlns:p14="http://schemas.microsoft.com/office/powerpoint/2010/main" val="3535151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">
        <p:split orient="vert"/>
      </p:transition>
    </mc:Choice>
    <mc:Fallback>
      <p:transition spd="slow" advTm="5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BFEBDB45-3EED-D1EE-5D24-5AFE08B52E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8E0D4AF-8E85-3E90-E9E1-9ABF306AEB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462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comb/>
      </p:transition>
    </mc:Choice>
    <mc:Fallback>
      <p:transition spd="slow" advTm="2000">
        <p:comb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9D51A769-2151-5A74-58A2-D397743F45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678E572-F60C-50E4-4BAE-AC69B4596706}"/>
              </a:ext>
            </a:extLst>
          </p:cNvPr>
          <p:cNvSpPr txBox="1"/>
          <p:nvPr/>
        </p:nvSpPr>
        <p:spPr>
          <a:xfrm rot="574763">
            <a:off x="2560914" y="2075675"/>
            <a:ext cx="5056192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Vou cuidar de ti na alegria e na dor,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Deus sabe o quanto a amo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Abençoou o nosso amor</a:t>
            </a:r>
          </a:p>
        </p:txBody>
      </p:sp>
    </p:spTree>
    <p:extLst>
      <p:ext uri="{BB962C8B-B14F-4D97-AF65-F5344CB8AC3E}">
        <p14:creationId xmlns:p14="http://schemas.microsoft.com/office/powerpoint/2010/main" val="1794586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split orient="vert"/>
      </p:transition>
    </mc:Choice>
    <mc:Fallback>
      <p:transition spd="slow" advTm="6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BFEBDB45-3EED-D1EE-5D24-5AFE08B52E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8C587BF0-28B7-7A47-1F7C-2ADD923467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53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flip dir="r"/>
      </p:transition>
    </mc:Choice>
    <mc:Fallback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9D51A769-2151-5A74-58A2-D397743F45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256D42A-73EC-75C4-BD3A-14FB90B21301}"/>
              </a:ext>
            </a:extLst>
          </p:cNvPr>
          <p:cNvSpPr txBox="1"/>
          <p:nvPr/>
        </p:nvSpPr>
        <p:spPr>
          <a:xfrm rot="552735">
            <a:off x="2574680" y="1777502"/>
            <a:ext cx="507542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Este amor que me faz viver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Dando sentido a vida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Deixando o tempo falar por nós dois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Tanta ternura é amor demais</a:t>
            </a:r>
          </a:p>
        </p:txBody>
      </p:sp>
    </p:spTree>
    <p:extLst>
      <p:ext uri="{BB962C8B-B14F-4D97-AF65-F5344CB8AC3E}">
        <p14:creationId xmlns:p14="http://schemas.microsoft.com/office/powerpoint/2010/main" val="3348052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BFEBDB45-3EED-D1EE-5D24-5AFE08B52E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3264881-1D68-BD86-EAB3-EFD76A818B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4673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wind"/>
      </p:transition>
    </mc:Choice>
    <mc:Fallback>
      <p:transition spd="slow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9D51A769-2151-5A74-58A2-D397743F45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94A1AAC-61A6-66EE-F4AB-71B1BED95DF2}"/>
              </a:ext>
            </a:extLst>
          </p:cNvPr>
          <p:cNvSpPr txBox="1"/>
          <p:nvPr/>
        </p:nvSpPr>
        <p:spPr>
          <a:xfrm rot="546400">
            <a:off x="3166633" y="1578719"/>
            <a:ext cx="3658374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consigo imaginar 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 mundo sem você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amor e o poder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Cheio de encanto e magia,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Abraçados um ao outro</a:t>
            </a:r>
          </a:p>
        </p:txBody>
      </p:sp>
    </p:spTree>
    <p:extLst>
      <p:ext uri="{BB962C8B-B14F-4D97-AF65-F5344CB8AC3E}">
        <p14:creationId xmlns:p14="http://schemas.microsoft.com/office/powerpoint/2010/main" val="3339769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split orient="vert"/>
      </p:transition>
    </mc:Choice>
    <mc:Fallback>
      <p:transition spd="slow" advTm="6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BFEBDB45-3EED-D1EE-5D24-5AFE08B52E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2AE5752-E2B9-FD78-41CF-67FE5421D4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451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conveyor dir="l"/>
      </p:transition>
    </mc:Choice>
    <mc:Fallback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9D51A769-2151-5A74-58A2-D397743F45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4763B3C-3CB2-BF18-24A2-517F82D392C0}"/>
              </a:ext>
            </a:extLst>
          </p:cNvPr>
          <p:cNvSpPr txBox="1"/>
          <p:nvPr/>
        </p:nvSpPr>
        <p:spPr>
          <a:xfrm rot="503218">
            <a:off x="2841488" y="2045858"/>
            <a:ext cx="441178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o rio que se perde no mar,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Orvalhando nosso viver,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Jurando amor eterno.</a:t>
            </a:r>
          </a:p>
        </p:txBody>
      </p:sp>
    </p:spTree>
    <p:extLst>
      <p:ext uri="{BB962C8B-B14F-4D97-AF65-F5344CB8AC3E}">
        <p14:creationId xmlns:p14="http://schemas.microsoft.com/office/powerpoint/2010/main" val="3474542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5000">
        <p:split orient="vert"/>
      </p:transition>
    </mc:Choice>
    <mc:Fallback>
      <p:transition spd="slow" advTm="5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B114A9CE-6979-4928-C99F-9E5380DE3E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4F16873-CC7F-235C-6506-3E25D02E576B}"/>
              </a:ext>
            </a:extLst>
          </p:cNvPr>
          <p:cNvSpPr txBox="1"/>
          <p:nvPr/>
        </p:nvSpPr>
        <p:spPr>
          <a:xfrm>
            <a:off x="1871513" y="537397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Sidnei Piedade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2C967152-AA51-ECA0-1FE9-552FD77FD0AC}"/>
              </a:ext>
            </a:extLst>
          </p:cNvPr>
          <p:cNvSpPr txBox="1"/>
          <p:nvPr/>
        </p:nvSpPr>
        <p:spPr>
          <a:xfrm>
            <a:off x="5504329" y="537397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6165F96D-871B-6834-BB36-8C2F9A54F7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0880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drape"/>
      </p:transition>
    </mc:Choice>
    <mc:Fallback>
      <p:transition spd="slow" advTm="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9D51A769-2151-5A74-58A2-D397743F45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737A737-901D-1A92-7A9D-E0C43533B011}"/>
              </a:ext>
            </a:extLst>
          </p:cNvPr>
          <p:cNvSpPr txBox="1"/>
          <p:nvPr/>
        </p:nvSpPr>
        <p:spPr>
          <a:xfrm rot="536431">
            <a:off x="2716328" y="1613947"/>
            <a:ext cx="4782078" cy="25565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7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187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1875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Sidnei Piedade</a:t>
            </a:r>
          </a:p>
          <a:p>
            <a:pPr algn="ctr"/>
            <a:r>
              <a:rPr lang="pt-BR" sz="1875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Música:Jonny</a:t>
            </a:r>
            <a:r>
              <a:rPr lang="pt-BR" sz="187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Mathis-</a:t>
            </a:r>
            <a:r>
              <a:rPr lang="pt-BR" sz="1875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My</a:t>
            </a:r>
            <a:r>
              <a:rPr lang="pt-BR" sz="187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Love For </a:t>
            </a:r>
            <a:r>
              <a:rPr lang="pt-BR" sz="1875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endParaRPr lang="pt-BR" sz="1875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875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187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1875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187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1875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1875" b="1" dirty="0" err="1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1875" b="1" dirty="0">
              <a:solidFill>
                <a:srgbClr val="99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3119598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pull/>
      </p:transition>
    </mc:Choice>
    <mc:Fallback>
      <p:transition spd="slow" advTm="13000">
        <p:pull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140</TotalTime>
  <Words>169</Words>
  <Application>Microsoft Office PowerPoint</Application>
  <PresentationFormat>Apresentação na tela (16:9)</PresentationFormat>
  <Paragraphs>33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3</cp:revision>
  <dcterms:created xsi:type="dcterms:W3CDTF">2024-08-01T22:48:02Z</dcterms:created>
  <dcterms:modified xsi:type="dcterms:W3CDTF">2024-08-02T19:30:36Z</dcterms:modified>
</cp:coreProperties>
</file>