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7" r:id="rId4"/>
    <p:sldId id="260" r:id="rId5"/>
    <p:sldId id="268" r:id="rId6"/>
    <p:sldId id="263" r:id="rId7"/>
    <p:sldId id="266" r:id="rId8"/>
    <p:sldId id="262" r:id="rId9"/>
    <p:sldId id="265" r:id="rId10"/>
    <p:sldId id="261" r:id="rId11"/>
    <p:sldId id="269" r:id="rId12"/>
    <p:sldId id="258" r:id="rId13"/>
    <p:sldId id="259" r:id="rId14"/>
    <p:sldId id="270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8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0A4DB-C52E-460A-BA94-85DEC562820B}" type="datetimeFigureOut">
              <a:rPr lang="pt-BR" smtClean="0"/>
              <a:t>05/12/2022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85DD4-8472-4A4F-8568-361C9C7C77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33397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0A4DB-C52E-460A-BA94-85DEC562820B}" type="datetimeFigureOut">
              <a:rPr lang="pt-BR" smtClean="0"/>
              <a:t>05/12/2022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85DD4-8472-4A4F-8568-361C9C7C77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17151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0A4DB-C52E-460A-BA94-85DEC562820B}" type="datetimeFigureOut">
              <a:rPr lang="pt-BR" smtClean="0"/>
              <a:t>05/12/2022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85DD4-8472-4A4F-8568-361C9C7C77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738672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0A4DB-C52E-460A-BA94-85DEC562820B}" type="datetimeFigureOut">
              <a:rPr lang="pt-BR" smtClean="0"/>
              <a:t>05/12/2022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85DD4-8472-4A4F-8568-361C9C7C77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42272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0A4DB-C52E-460A-BA94-85DEC562820B}" type="datetimeFigureOut">
              <a:rPr lang="pt-BR" smtClean="0"/>
              <a:t>05/12/2022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85DD4-8472-4A4F-8568-361C9C7C77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2045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0A4DB-C52E-460A-BA94-85DEC562820B}" type="datetimeFigureOut">
              <a:rPr lang="pt-BR" smtClean="0"/>
              <a:t>05/12/2022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85DD4-8472-4A4F-8568-361C9C7C77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64892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0A4DB-C52E-460A-BA94-85DEC562820B}" type="datetimeFigureOut">
              <a:rPr lang="pt-BR" smtClean="0"/>
              <a:t>05/12/2022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85DD4-8472-4A4F-8568-361C9C7C77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12112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0A4DB-C52E-460A-BA94-85DEC562820B}" type="datetimeFigureOut">
              <a:rPr lang="pt-BR" smtClean="0"/>
              <a:t>05/12/2022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85DD4-8472-4A4F-8568-361C9C7C77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53696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0A4DB-C52E-460A-BA94-85DEC562820B}" type="datetimeFigureOut">
              <a:rPr lang="pt-BR" smtClean="0"/>
              <a:t>05/12/2022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85DD4-8472-4A4F-8568-361C9C7C77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31896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0A4DB-C52E-460A-BA94-85DEC562820B}" type="datetimeFigureOut">
              <a:rPr lang="pt-BR" smtClean="0"/>
              <a:t>05/12/2022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85DD4-8472-4A4F-8568-361C9C7C77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9843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0A4DB-C52E-460A-BA94-85DEC562820B}" type="datetimeFigureOut">
              <a:rPr lang="pt-BR" smtClean="0"/>
              <a:t>05/12/2022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85DD4-8472-4A4F-8568-361C9C7C77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81609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50A4DB-C52E-460A-BA94-85DEC562820B}" type="datetimeFigureOut">
              <a:rPr lang="pt-BR" smtClean="0"/>
              <a:t>05/12/2022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885DD4-8472-4A4F-8568-361C9C7C77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87958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FB9E2BD-D5CE-4486-A98B-FEC10C81B0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CM-4-Frank Sinatra - Strangers In The Night (CELLO COVER)">
            <a:hlinkClick r:id="" action="ppaction://media"/>
            <a:extLst>
              <a:ext uri="{FF2B5EF4-FFF2-40B4-BE49-F238E27FC236}">
                <a16:creationId xmlns:a16="http://schemas.microsoft.com/office/drawing/2014/main" id="{66FB863E-205A-4D2E-A5BE-BBD0C218369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695739" y="234315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55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87B0D60-80EF-4BD5-B86B-3AC983076E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9B3377DE-0EDE-4133-955F-A2AEF0F3B26D}"/>
              </a:ext>
            </a:extLst>
          </p:cNvPr>
          <p:cNvSpPr/>
          <p:nvPr/>
        </p:nvSpPr>
        <p:spPr>
          <a:xfrm rot="530645">
            <a:off x="3884668" y="983974"/>
            <a:ext cx="4474142" cy="1228346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Poema de Amor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057CEBD3-C9D9-4B66-B35D-A96D6C3C3BC4}"/>
              </a:ext>
            </a:extLst>
          </p:cNvPr>
          <p:cNvSpPr/>
          <p:nvPr/>
        </p:nvSpPr>
        <p:spPr>
          <a:xfrm rot="581300">
            <a:off x="4020644" y="2513658"/>
            <a:ext cx="3596274" cy="6924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Jorge Humberto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1F1AF38B-8D16-42CF-A64B-80D9EB92C4BC}"/>
              </a:ext>
            </a:extLst>
          </p:cNvPr>
          <p:cNvSpPr txBox="1"/>
          <p:nvPr/>
        </p:nvSpPr>
        <p:spPr>
          <a:xfrm>
            <a:off x="3702327" y="3912919"/>
            <a:ext cx="4641573" cy="986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Por decisão do autor, o texto está escrito de acordo com a antiga ortografia.</a:t>
            </a:r>
          </a:p>
          <a:p>
            <a:endParaRPr lang="pt-BR" sz="1013" dirty="0"/>
          </a:p>
        </p:txBody>
      </p:sp>
    </p:spTree>
    <p:extLst>
      <p:ext uri="{BB962C8B-B14F-4D97-AF65-F5344CB8AC3E}">
        <p14:creationId xmlns:p14="http://schemas.microsoft.com/office/powerpoint/2010/main" val="12091222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250"/>
                            </p:stCondLst>
                            <p:childTnLst>
                              <p:par>
                                <p:cTn id="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6009D1A3-55F0-4BFF-999A-FB1FB35BF2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Pessoa com a mão no rosto&#10;&#10;Descrição gerada automaticamente com confiança baixa">
            <a:extLst>
              <a:ext uri="{FF2B5EF4-FFF2-40B4-BE49-F238E27FC236}">
                <a16:creationId xmlns:a16="http://schemas.microsoft.com/office/drawing/2014/main" id="{AB7A5FDE-6AC6-49E2-8E82-71A90DD2A8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3614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fracture"/>
      </p:transition>
    </mc:Choice>
    <mc:Fallback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87B0D60-80EF-4BD5-B86B-3AC983076E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7B2D0A6-946E-41FF-813F-8AD1F3809E77}"/>
              </a:ext>
            </a:extLst>
          </p:cNvPr>
          <p:cNvSpPr txBox="1"/>
          <p:nvPr/>
        </p:nvSpPr>
        <p:spPr>
          <a:xfrm>
            <a:off x="3534282" y="685799"/>
            <a:ext cx="5436105" cy="36471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Neste sorriso me </a:t>
            </a:r>
          </a:p>
          <a:p>
            <a:pPr algn="ctr"/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perdi por nele encontrar</a:t>
            </a:r>
          </a:p>
          <a:p>
            <a:pPr algn="ctr"/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quem tanto busquei, </a:t>
            </a:r>
          </a:p>
          <a:p>
            <a:pPr algn="ctr"/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já eu nascia para te amar.</a:t>
            </a:r>
          </a:p>
          <a:p>
            <a:pPr algn="ctr"/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sorriso ao primeiro beijo </a:t>
            </a:r>
          </a:p>
          <a:p>
            <a:pPr algn="ctr"/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(descobertas as vontades e ensejos), </a:t>
            </a:r>
          </a:p>
          <a:p>
            <a:pPr algn="ctr"/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desejo a nos percorrer.</a:t>
            </a:r>
          </a:p>
        </p:txBody>
      </p:sp>
    </p:spTree>
    <p:extLst>
      <p:ext uri="{BB962C8B-B14F-4D97-AF65-F5344CB8AC3E}">
        <p14:creationId xmlns:p14="http://schemas.microsoft.com/office/powerpoint/2010/main" val="61977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1000">
        <p:push dir="u"/>
      </p:transition>
    </mc:Choice>
    <mc:Fallback>
      <p:transition spd="slow" advTm="11000">
        <p:push dir="u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6009D1A3-55F0-4BFF-999A-FB1FB35BF2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Tela de computador com imagem de mulher olhando para o lado&#10;&#10;Descrição gerada automaticamente com confiança média">
            <a:extLst>
              <a:ext uri="{FF2B5EF4-FFF2-40B4-BE49-F238E27FC236}">
                <a16:creationId xmlns:a16="http://schemas.microsoft.com/office/drawing/2014/main" id="{C6DD825C-51A2-48E3-910C-DE4BDBDAC8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0316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comb/>
      </p:transition>
    </mc:Choice>
    <mc:Fallback>
      <p:transition spd="slow" advTm="3000">
        <p:comb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87B0D60-80EF-4BD5-B86B-3AC983076E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06C6F5A-452D-4F44-AB5A-11CD1816DEB7}"/>
              </a:ext>
            </a:extLst>
          </p:cNvPr>
          <p:cNvSpPr txBox="1"/>
          <p:nvPr/>
        </p:nvSpPr>
        <p:spPr>
          <a:xfrm>
            <a:off x="4079245" y="505800"/>
            <a:ext cx="4344459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no teu corpo calaram </a:t>
            </a:r>
          </a:p>
          <a:p>
            <a:pPr algn="ctr"/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tamanhos segredos,</a:t>
            </a:r>
          </a:p>
          <a:p>
            <a:pPr algn="ctr"/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perdidos se mostraram, </a:t>
            </a:r>
          </a:p>
          <a:p>
            <a:pPr algn="ctr"/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tantos e tantos medos.</a:t>
            </a:r>
          </a:p>
          <a:p>
            <a:pPr algn="ctr"/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que então amei </a:t>
            </a:r>
          </a:p>
          <a:p>
            <a:pPr algn="ctr"/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na noite a noite primeira -,</a:t>
            </a:r>
          </a:p>
          <a:p>
            <a:pPr algn="ctr"/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ficou subentendido </a:t>
            </a:r>
          </a:p>
          <a:p>
            <a:pPr algn="ctr"/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respiração altaneira!</a:t>
            </a:r>
          </a:p>
        </p:txBody>
      </p:sp>
    </p:spTree>
    <p:extLst>
      <p:ext uri="{BB962C8B-B14F-4D97-AF65-F5344CB8AC3E}">
        <p14:creationId xmlns:p14="http://schemas.microsoft.com/office/powerpoint/2010/main" val="483485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1000">
        <p:push dir="r"/>
      </p:transition>
    </mc:Choice>
    <mc:Fallback>
      <p:transition spd="slow" advTm="11000">
        <p:push dir="r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6009D1A3-55F0-4BFF-999A-FB1FB35BF2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Uma imagem contendo no interior, janela, foto, monitor&#10;&#10;Descrição gerada automaticamente">
            <a:extLst>
              <a:ext uri="{FF2B5EF4-FFF2-40B4-BE49-F238E27FC236}">
                <a16:creationId xmlns:a16="http://schemas.microsoft.com/office/drawing/2014/main" id="{87E60F05-5C1C-442E-94DF-39BB4B4BD0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 descr="Mulher com a mão na cintura&#10;&#10;Descrição gerada automaticamente com confiança média">
            <a:extLst>
              <a:ext uri="{FF2B5EF4-FFF2-40B4-BE49-F238E27FC236}">
                <a16:creationId xmlns:a16="http://schemas.microsoft.com/office/drawing/2014/main" id="{B30A0AF9-B63D-42A7-8DBF-643C9CD4CC5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539" y="0"/>
            <a:ext cx="8766313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22205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prism/>
      </p:transition>
    </mc:Choice>
    <mc:Fallback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87B0D60-80EF-4BD5-B86B-3AC983076E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8DA2014-A805-4883-86D8-2CAE0E431EB9}"/>
              </a:ext>
            </a:extLst>
          </p:cNvPr>
          <p:cNvSpPr txBox="1"/>
          <p:nvPr/>
        </p:nvSpPr>
        <p:spPr>
          <a:xfrm>
            <a:off x="3738739" y="1013631"/>
            <a:ext cx="5035354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era tão nossa tão nossa </a:t>
            </a:r>
          </a:p>
          <a:p>
            <a:pPr algn="ctr"/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essa vontade suprema;</a:t>
            </a:r>
          </a:p>
          <a:p>
            <a:pPr algn="ctr"/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era tão grande, </a:t>
            </a:r>
          </a:p>
          <a:p>
            <a:pPr algn="ctr"/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tão grande o nosso amor.</a:t>
            </a:r>
          </a:p>
          <a:p>
            <a:pPr algn="ctr"/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Dias e noites, </a:t>
            </a:r>
          </a:p>
          <a:p>
            <a:pPr algn="ctr"/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nas noites e dias a nos enamorar.</a:t>
            </a:r>
          </a:p>
        </p:txBody>
      </p:sp>
    </p:spTree>
    <p:extLst>
      <p:ext uri="{BB962C8B-B14F-4D97-AF65-F5344CB8AC3E}">
        <p14:creationId xmlns:p14="http://schemas.microsoft.com/office/powerpoint/2010/main" val="3178846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:push dir="d"/>
      </p:transition>
    </mc:Choice>
    <mc:Fallback>
      <p:transition spd="slow" advTm="8000">
        <p:push dir="d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6009D1A3-55F0-4BFF-999A-FB1FB35BF2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Homem deitado na cama&#10;&#10;Descrição gerada automaticamente com confiança baixa">
            <a:extLst>
              <a:ext uri="{FF2B5EF4-FFF2-40B4-BE49-F238E27FC236}">
                <a16:creationId xmlns:a16="http://schemas.microsoft.com/office/drawing/2014/main" id="{6BB99A66-9FEC-4861-865B-51C335F7C7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898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newsflash/>
      </p:transition>
    </mc:Choice>
    <mc:Fallback>
      <p:transition spd="slow" advTm="3000">
        <p:newsflash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87B0D60-80EF-4BD5-B86B-3AC983076E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280BA55-C681-43A0-904A-42C5B6BBAD47}"/>
              </a:ext>
            </a:extLst>
          </p:cNvPr>
          <p:cNvSpPr txBox="1"/>
          <p:nvPr/>
        </p:nvSpPr>
        <p:spPr>
          <a:xfrm>
            <a:off x="4291385" y="864705"/>
            <a:ext cx="4155305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o que ficou se </a:t>
            </a:r>
          </a:p>
          <a:p>
            <a:pPr algn="ctr"/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fez eterno e amado lema!</a:t>
            </a:r>
          </a:p>
          <a:p>
            <a:pPr algn="ctr"/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Quanto ao que restou </a:t>
            </a:r>
          </a:p>
          <a:p>
            <a:pPr algn="ctr"/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fomos nós e em nós o calor,</a:t>
            </a:r>
          </a:p>
          <a:p>
            <a:pPr algn="ctr"/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jamais esqueceremos </a:t>
            </a:r>
          </a:p>
          <a:p>
            <a:pPr algn="ctr"/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que então fomos buscar?</a:t>
            </a:r>
          </a:p>
        </p:txBody>
      </p:sp>
    </p:spTree>
    <p:extLst>
      <p:ext uri="{BB962C8B-B14F-4D97-AF65-F5344CB8AC3E}">
        <p14:creationId xmlns:p14="http://schemas.microsoft.com/office/powerpoint/2010/main" val="3704975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:push dir="u"/>
      </p:transition>
    </mc:Choice>
    <mc:Fallback>
      <p:transition spd="slow" advTm="8000">
        <p:push dir="u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6009D1A3-55F0-4BFF-999A-FB1FB35BF2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Desenho de uma pessoa&#10;&#10;Descrição gerada automaticamente com confiança média">
            <a:extLst>
              <a:ext uri="{FF2B5EF4-FFF2-40B4-BE49-F238E27FC236}">
                <a16:creationId xmlns:a16="http://schemas.microsoft.com/office/drawing/2014/main" id="{E0EA3E71-8EE6-4EFB-85F5-8ABD26B55A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16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gallery dir="l"/>
      </p:transition>
    </mc:Choice>
    <mc:Fallback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D876F5C3-4802-4E8E-84D2-E6371D9A26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9C371C99-BB86-4A3D-BF4E-4D9B13095E7E}"/>
              </a:ext>
            </a:extLst>
          </p:cNvPr>
          <p:cNvSpPr txBox="1"/>
          <p:nvPr/>
        </p:nvSpPr>
        <p:spPr>
          <a:xfrm>
            <a:off x="1162879" y="4562062"/>
            <a:ext cx="2124299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Jorge Humberto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F67C9CBD-958B-4B8F-AF1E-031080D5D6B5}"/>
              </a:ext>
            </a:extLst>
          </p:cNvPr>
          <p:cNvSpPr txBox="1"/>
          <p:nvPr/>
        </p:nvSpPr>
        <p:spPr>
          <a:xfrm>
            <a:off x="5834269" y="4562061"/>
            <a:ext cx="1973617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7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7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65614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3000">
        <p15:prstTrans prst="prestige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6009D1A3-55F0-4BFF-999A-FB1FB35BF2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cama, deitado, gato, menina&#10;&#10;Descrição gerada automaticamente">
            <a:extLst>
              <a:ext uri="{FF2B5EF4-FFF2-40B4-BE49-F238E27FC236}">
                <a16:creationId xmlns:a16="http://schemas.microsoft.com/office/drawing/2014/main" id="{A6D550F5-9AB4-45A5-A699-357B2435B2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42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6009D1A3-55F0-4BFF-999A-FB1FB35BF2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EF489EB5-891C-45DA-87CD-6279AAEEC9AE}"/>
              </a:ext>
            </a:extLst>
          </p:cNvPr>
          <p:cNvSpPr txBox="1"/>
          <p:nvPr/>
        </p:nvSpPr>
        <p:spPr>
          <a:xfrm>
            <a:off x="610069" y="556592"/>
            <a:ext cx="6072496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Jorge Humberto (20/07/14)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Frank Sinatra-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Strangers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In The Night</a:t>
            </a:r>
          </a:p>
          <a:p>
            <a:pPr algn="ctr"/>
            <a:r>
              <a:rPr lang="pt-BR" sz="24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endParaRPr lang="pt-BR" sz="2400" b="1" dirty="0">
              <a:solidFill>
                <a:srgbClr val="CC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  <p:pic>
        <p:nvPicPr>
          <p:cNvPr id="6" name="Imagem 5" descr="Tela de celular com publicação numa rede social&#10;&#10;Descrição gerada automaticamente com confiança média">
            <a:extLst>
              <a:ext uri="{FF2B5EF4-FFF2-40B4-BE49-F238E27FC236}">
                <a16:creationId xmlns:a16="http://schemas.microsoft.com/office/drawing/2014/main" id="{D2414A80-0BFE-4A70-ADC6-27108889AB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475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7000">
        <p:checker/>
      </p:transition>
    </mc:Choice>
    <mc:Fallback>
      <p:transition spd="slow" advTm="17000">
        <p:checker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96</TotalTime>
  <Words>220</Words>
  <Application>Microsoft Office PowerPoint</Application>
  <PresentationFormat>Apresentação na tela (16:9)</PresentationFormat>
  <Paragraphs>42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5</cp:revision>
  <dcterms:created xsi:type="dcterms:W3CDTF">2022-11-10T02:27:35Z</dcterms:created>
  <dcterms:modified xsi:type="dcterms:W3CDTF">2022-12-06T01:40:02Z</dcterms:modified>
</cp:coreProperties>
</file>