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9" r:id="rId3"/>
    <p:sldId id="263" r:id="rId4"/>
    <p:sldId id="258" r:id="rId5"/>
    <p:sldId id="264" r:id="rId6"/>
    <p:sldId id="260" r:id="rId7"/>
    <p:sldId id="266" r:id="rId8"/>
    <p:sldId id="261" r:id="rId9"/>
    <p:sldId id="268" r:id="rId10"/>
    <p:sldId id="262" r:id="rId11"/>
    <p:sldId id="265" r:id="rId12"/>
    <p:sldId id="257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7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767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892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67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56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160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098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81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224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410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890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4568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DF9FE-6150-45DF-B198-79521E4BA79D}" type="datetimeFigureOut">
              <a:rPr lang="pt-BR" smtClean="0"/>
              <a:t>13/12/2018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67779-36B9-44CD-8AC4-7CD3CA9965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77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URGENTE -   Infinite Love - Ernesto Cortazar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2346" y="24621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3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91" y="190500"/>
            <a:ext cx="4959733" cy="4762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172" y="0"/>
            <a:ext cx="5186243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1533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88130" cy="514350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3" name="Retângulo 2"/>
          <p:cNvSpPr/>
          <p:nvPr/>
        </p:nvSpPr>
        <p:spPr>
          <a:xfrm rot="957978">
            <a:off x="3588769" y="931920"/>
            <a:ext cx="4629692" cy="12244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recanto do tempo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 rot="1089896">
            <a:off x="3722261" y="2685663"/>
            <a:ext cx="3183037" cy="805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de Sá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4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87307" y="1356189"/>
            <a:ext cx="497123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numa foto que eu 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conheci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p’la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ternura de umas poucas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linhas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pensamentos ternos me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 vidas que não eram minhas.</a:t>
            </a:r>
          </a:p>
        </p:txBody>
      </p:sp>
    </p:spTree>
    <p:extLst>
      <p:ext uri="{BB962C8B-B14F-4D97-AF65-F5344CB8AC3E}">
        <p14:creationId xmlns:p14="http://schemas.microsoft.com/office/powerpoint/2010/main" val="140080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5" y="0"/>
            <a:ext cx="8332340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4008716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2333" y="1243173"/>
            <a:ext cx="4955203" cy="2454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coração guardei a sua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Segredada aos sentidos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exultantes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ela foi pra mim uma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miragem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ainda me deslumbra como dantes.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445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63" y="190500"/>
            <a:ext cx="7966840" cy="4762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79362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84780" y="1428108"/>
            <a:ext cx="497443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Dá-nos a vida já no seu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ocaso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De vez perdidos os ímpetos maiores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 visão mais doce dos amores,</a:t>
            </a:r>
          </a:p>
        </p:txBody>
      </p:sp>
    </p:spTree>
    <p:extLst>
      <p:ext uri="{BB962C8B-B14F-4D97-AF65-F5344CB8AC3E}">
        <p14:creationId xmlns:p14="http://schemas.microsoft.com/office/powerpoint/2010/main" val="239634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7" y="190500"/>
            <a:ext cx="5600864" cy="476250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18" y="94593"/>
            <a:ext cx="5331398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9850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5394" y="1571946"/>
            <a:ext cx="517321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mesmo os que não foram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consumados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recanto do tempo 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resguardamos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Apurando os sabores que mais amamos.</a:t>
            </a:r>
          </a:p>
        </p:txBody>
      </p:sp>
    </p:spTree>
    <p:extLst>
      <p:ext uri="{BB962C8B-B14F-4D97-AF65-F5344CB8AC3E}">
        <p14:creationId xmlns:p14="http://schemas.microsoft.com/office/powerpoint/2010/main" val="380967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0"/>
            <a:ext cx="8303173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180437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r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51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ll dir="u"/>
      </p:transition>
    </mc:Choice>
    <mc:Fallback>
      <p:transition spd="slow" advTm="4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6829" y="986319"/>
            <a:ext cx="6630341" cy="35086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Eugénio de Sá</a:t>
            </a:r>
          </a:p>
          <a:p>
            <a:pPr algn="ctr"/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Música:Infinite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Love-Ernesto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Cortazar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3504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132</Words>
  <Application>Microsoft Office PowerPoint</Application>
  <PresentationFormat>Apresentação na tela (16:9)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2018-12-12T10:46:38Z</dcterms:created>
  <dcterms:modified xsi:type="dcterms:W3CDTF">2018-12-13T11:41:58Z</dcterms:modified>
</cp:coreProperties>
</file>