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60" r:id="rId5"/>
    <p:sldId id="266" r:id="rId6"/>
    <p:sldId id="261" r:id="rId7"/>
    <p:sldId id="259" r:id="rId8"/>
    <p:sldId id="262" r:id="rId9"/>
    <p:sldId id="265" r:id="rId10"/>
    <p:sldId id="263" r:id="rId11"/>
    <p:sldId id="268" r:id="rId12"/>
    <p:sldId id="264" r:id="rId13"/>
    <p:sldId id="270" r:id="rId14"/>
    <p:sldId id="258" r:id="rId15"/>
    <p:sldId id="269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928D7-F7DC-4522-A32A-E41758617FE1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76270-FB36-46FE-AF16-01B2136797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2436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928D7-F7DC-4522-A32A-E41758617FE1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76270-FB36-46FE-AF16-01B2136797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852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928D7-F7DC-4522-A32A-E41758617FE1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76270-FB36-46FE-AF16-01B2136797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4750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928D7-F7DC-4522-A32A-E41758617FE1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76270-FB36-46FE-AF16-01B2136797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8066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928D7-F7DC-4522-A32A-E41758617FE1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76270-FB36-46FE-AF16-01B2136797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5468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928D7-F7DC-4522-A32A-E41758617FE1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76270-FB36-46FE-AF16-01B2136797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308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928D7-F7DC-4522-A32A-E41758617FE1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76270-FB36-46FE-AF16-01B2136797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8537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928D7-F7DC-4522-A32A-E41758617FE1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76270-FB36-46FE-AF16-01B2136797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1471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928D7-F7DC-4522-A32A-E41758617FE1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76270-FB36-46FE-AF16-01B2136797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9476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928D7-F7DC-4522-A32A-E41758617FE1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76270-FB36-46FE-AF16-01B2136797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1695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928D7-F7DC-4522-A32A-E41758617FE1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76270-FB36-46FE-AF16-01B2136797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4315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928D7-F7DC-4522-A32A-E41758617FE1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76270-FB36-46FE-AF16-01B2136797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5042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5-The Mission Theme Gabriel's Oboe (Ennio Morricon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52272" y="24128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85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1425823">
            <a:off x="4593076" y="2110085"/>
            <a:ext cx="358985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i="1" cap="none" spc="0" dirty="0" smtClean="0">
                <a:ln>
                  <a:solidFill>
                    <a:srgbClr val="FF99FF"/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DIZ PRA </a:t>
            </a:r>
            <a:r>
              <a:rPr lang="pt-BR" sz="5400" b="1" i="1" cap="none" spc="0" dirty="0" smtClean="0">
                <a:ln>
                  <a:solidFill>
                    <a:srgbClr val="FF99FF"/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MIM...</a:t>
            </a:r>
            <a:endParaRPr lang="pt-BR" sz="5400" b="1" i="1" cap="none" spc="0" dirty="0">
              <a:ln>
                <a:solidFill>
                  <a:srgbClr val="FF99FF"/>
                </a:solidFill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 rot="21415121">
            <a:off x="5039894" y="3434835"/>
            <a:ext cx="2696222" cy="69877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i="1" cap="none" spc="0" dirty="0" err="1" smtClean="0">
                <a:ln>
                  <a:solidFill>
                    <a:srgbClr val="FF99FF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5400" b="1" i="1" cap="none" spc="0" dirty="0" smtClean="0">
                <a:ln>
                  <a:solidFill>
                    <a:srgbClr val="FF99FF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5400" b="1" i="1" cap="none" spc="0" dirty="0" err="1" smtClean="0">
                <a:ln>
                  <a:solidFill>
                    <a:srgbClr val="FF99FF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5400" b="1" i="1" cap="none" spc="0" dirty="0">
              <a:ln>
                <a:solidFill>
                  <a:srgbClr val="FF99FF"/>
                </a:solidFill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869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857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21146" y="1857983"/>
            <a:ext cx="356700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força é essa</a:t>
            </a:r>
          </a:p>
          <a:p>
            <a:pPr algn="ctr"/>
            <a:r>
              <a:rPr lang="pt-BR" sz="32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atravessar fronteiras</a:t>
            </a:r>
          </a:p>
          <a:p>
            <a:pPr algn="ctr"/>
            <a:r>
              <a:rPr lang="pt-BR" sz="32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Percorrendo o céu</a:t>
            </a:r>
          </a:p>
          <a:p>
            <a:pPr algn="ctr"/>
            <a:r>
              <a:rPr lang="pt-BR" sz="32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Transpondo montanhas</a:t>
            </a:r>
          </a:p>
          <a:p>
            <a:pPr algn="ctr"/>
            <a:r>
              <a:rPr lang="pt-BR" sz="32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Sobrevoando o mar?</a:t>
            </a:r>
            <a:endParaRPr lang="pt-BR" sz="3200" b="1" i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2688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312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flythrough dir="out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443323" y="2247089"/>
            <a:ext cx="343074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fazendo sentir</a:t>
            </a:r>
          </a:p>
          <a:p>
            <a:pPr algn="ctr"/>
            <a:r>
              <a:rPr lang="pt-BR" sz="32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mente e no coração</a:t>
            </a:r>
          </a:p>
          <a:p>
            <a:pPr algn="ctr"/>
            <a:r>
              <a:rPr lang="pt-BR" sz="32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todos nós?</a:t>
            </a:r>
            <a:endParaRPr lang="pt-BR" sz="3200" b="1" i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319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42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76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312888" y="1566153"/>
            <a:ext cx="415851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Diz pra mim</a:t>
            </a:r>
          </a:p>
          <a:p>
            <a:pPr algn="ctr"/>
            <a:r>
              <a:rPr lang="pt-BR" sz="32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Será sonho essa descoberta</a:t>
            </a:r>
          </a:p>
          <a:p>
            <a:pPr algn="ctr"/>
            <a:r>
              <a:rPr lang="pt-BR" sz="32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preenche vazios?</a:t>
            </a:r>
          </a:p>
          <a:p>
            <a:pPr algn="ctr"/>
            <a:r>
              <a:rPr lang="pt-BR" sz="32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contém vida e respira...</a:t>
            </a:r>
          </a:p>
          <a:p>
            <a:pPr algn="ctr"/>
            <a:r>
              <a:rPr lang="pt-BR" sz="32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Preenchendo espaços</a:t>
            </a:r>
          </a:p>
          <a:p>
            <a:pPr algn="ctr"/>
            <a:r>
              <a:rPr lang="pt-BR" sz="32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espera e de troca?</a:t>
            </a:r>
            <a:endParaRPr lang="pt-BR" sz="3200" b="1" i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53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052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warp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930483" y="1750978"/>
            <a:ext cx="461697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interagir real que Ultrapassa </a:t>
            </a:r>
          </a:p>
          <a:p>
            <a:pPr algn="ctr"/>
            <a:r>
              <a:rPr lang="pt-BR" sz="28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tempo, o vento e a chuva?</a:t>
            </a:r>
          </a:p>
          <a:p>
            <a:pPr algn="ctr"/>
            <a:r>
              <a:rPr lang="pt-BR" sz="28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Força que amigavelmente pousa</a:t>
            </a:r>
          </a:p>
          <a:p>
            <a:pPr algn="ctr"/>
            <a:r>
              <a:rPr lang="pt-BR" sz="28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Trazendo lindos poemas</a:t>
            </a:r>
          </a:p>
          <a:p>
            <a:pPr algn="ctr"/>
            <a:r>
              <a:rPr lang="pt-BR" sz="28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fé, sonhos e vontades?</a:t>
            </a:r>
          </a:p>
        </p:txBody>
      </p:sp>
    </p:spTree>
    <p:extLst>
      <p:ext uri="{BB962C8B-B14F-4D97-AF65-F5344CB8AC3E}">
        <p14:creationId xmlns:p14="http://schemas.microsoft.com/office/powerpoint/2010/main" val="925728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160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prism dir="r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0" y="2013625"/>
            <a:ext cx="332655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DIZ PRA MIM...</a:t>
            </a:r>
          </a:p>
          <a:p>
            <a:pPr algn="ctr"/>
            <a:r>
              <a:rPr lang="pt-BR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pode o humano </a:t>
            </a:r>
          </a:p>
          <a:p>
            <a:pPr algn="ctr"/>
            <a:r>
              <a:rPr lang="pt-BR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 virtual e ser real</a:t>
            </a:r>
          </a:p>
          <a:p>
            <a:pPr algn="ctr"/>
            <a:r>
              <a:rPr lang="pt-BR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só tempo?</a:t>
            </a:r>
            <a:endParaRPr lang="pt-BR" sz="32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75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20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271516" y="4681835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089515" y="4681835"/>
            <a:ext cx="15584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539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00212" y="418289"/>
            <a:ext cx="8143576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800" b="1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8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800" b="1" i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The </a:t>
            </a:r>
            <a:r>
              <a:rPr lang="pt-BR" sz="2800" b="1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Mission</a:t>
            </a:r>
            <a:r>
              <a:rPr lang="pt-BR" sz="28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Theme</a:t>
            </a:r>
            <a:r>
              <a:rPr lang="pt-BR" sz="28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Gabriel’s</a:t>
            </a:r>
            <a:r>
              <a:rPr lang="pt-BR" sz="28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Oboe</a:t>
            </a:r>
            <a:r>
              <a:rPr lang="pt-BR" sz="28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 </a:t>
            </a:r>
            <a:r>
              <a:rPr lang="pt-BR" sz="2800" b="1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Ennio</a:t>
            </a:r>
            <a:r>
              <a:rPr lang="pt-BR" sz="28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Morricone</a:t>
            </a:r>
            <a:r>
              <a:rPr lang="pt-BR" sz="28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8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http://</a:t>
            </a:r>
            <a:r>
              <a:rPr lang="pt-BR" sz="28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www.sergrasan.com.br/cleoslides</a:t>
            </a:r>
            <a:endParaRPr lang="pt-BR" sz="2800" b="1" i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</a:t>
            </a:r>
            <a:r>
              <a:rPr lang="pt-BR" sz="28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pt-BR" sz="2800" b="1" i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8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8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</a:t>
            </a:r>
            <a:r>
              <a:rPr lang="pt-BR" sz="28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www.youtube.com/c/CleoniceMenegattGoelzer</a:t>
            </a:r>
            <a:endParaRPr lang="pt-BR" sz="2800" b="1" i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</a:t>
            </a:r>
            <a:r>
              <a:rPr lang="pt-BR" sz="28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Formatação e Edição:</a:t>
            </a:r>
          </a:p>
          <a:p>
            <a:pPr algn="ctr"/>
            <a:r>
              <a:rPr lang="pt-BR" sz="28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cmenegatt2016@gmail.com</a:t>
            </a:r>
            <a:endParaRPr lang="pt-BR" sz="2800" b="1" i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8555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14:doors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</TotalTime>
  <Words>149</Words>
  <Application>Microsoft Office PowerPoint</Application>
  <PresentationFormat>Apresentação na tela (16:9)</PresentationFormat>
  <Paragraphs>36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2020-01-07T23:49:03Z</dcterms:created>
  <dcterms:modified xsi:type="dcterms:W3CDTF">2020-01-28T03:56:23Z</dcterms:modified>
</cp:coreProperties>
</file>