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8" r:id="rId2"/>
    <p:sldId id="256" r:id="rId3"/>
    <p:sldId id="267" r:id="rId4"/>
    <p:sldId id="257" r:id="rId5"/>
    <p:sldId id="261" r:id="rId6"/>
    <p:sldId id="263" r:id="rId7"/>
    <p:sldId id="264" r:id="rId8"/>
    <p:sldId id="262" r:id="rId9"/>
    <p:sldId id="265" r:id="rId10"/>
    <p:sldId id="266" r:id="rId11"/>
    <p:sldId id="258" r:id="rId12"/>
    <p:sldId id="259" r:id="rId13"/>
    <p:sldId id="260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A99878-1377-4EC1-ABE7-D1760DCB7523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8C5DC-4E57-4135-80F5-51FC3C318B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1177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8C5DC-4E57-4135-80F5-51FC3C318B9E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228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8C5DC-4E57-4135-80F5-51FC3C318B9E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8002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6003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8964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924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322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3894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302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525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7316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4060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3005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6132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99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D88AD-EE34-4BCB-8D0E-EB12B16F5F96}" type="datetimeFigureOut">
              <a:rPr lang="pt-BR" smtClean="0"/>
              <a:t>23/11/2023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1050D-2759-45DB-8650-4CCFA2734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8360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2E505-F3E5-4B38-3BD6-04A14383E9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DC7AAF3-FC6F-D722-9272-E706FAC81D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2-The Morning Glory">
            <a:hlinkClick r:id="" action="ppaction://media"/>
            <a:extLst>
              <a:ext uri="{FF2B5EF4-FFF2-40B4-BE49-F238E27FC236}">
                <a16:creationId xmlns:a16="http://schemas.microsoft.com/office/drawing/2014/main" id="{02728487-3E53-3FC3-C842-2BF7B74515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7034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13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59D03BA-99BB-C525-2508-DEE3EE071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321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">
        <p15:prstTrans prst="peelOff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2E505-F3E5-4B38-3BD6-04A14383E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003245B-C6A4-CE7D-1FC9-14B57E1851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844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8BDB34-9894-CB37-E15B-42D95FDBE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45830FB0-DABB-6567-B69B-18C756DED410}"/>
              </a:ext>
            </a:extLst>
          </p:cNvPr>
          <p:cNvSpPr/>
          <p:nvPr/>
        </p:nvSpPr>
        <p:spPr>
          <a:xfrm>
            <a:off x="2320262" y="1261406"/>
            <a:ext cx="4503477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Melhor de Mim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6AE26BD-4484-61F7-3904-D7E825E4D01C}"/>
              </a:ext>
            </a:extLst>
          </p:cNvPr>
          <p:cNvSpPr/>
          <p:nvPr/>
        </p:nvSpPr>
        <p:spPr>
          <a:xfrm>
            <a:off x="3565809" y="2782957"/>
            <a:ext cx="2695844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</p:txBody>
      </p:sp>
    </p:spTree>
    <p:extLst>
      <p:ext uri="{BB962C8B-B14F-4D97-AF65-F5344CB8AC3E}">
        <p14:creationId xmlns:p14="http://schemas.microsoft.com/office/powerpoint/2010/main" val="333617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prism isContent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8BDB34-9894-CB37-E15B-42D95FDBE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E7E70BE-66C5-0F64-6199-193028056896}"/>
              </a:ext>
            </a:extLst>
          </p:cNvPr>
          <p:cNvSpPr txBox="1"/>
          <p:nvPr/>
        </p:nvSpPr>
        <p:spPr>
          <a:xfrm>
            <a:off x="2569961" y="759716"/>
            <a:ext cx="4004078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Busquei minha metade.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Encontrei relacionamentos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refletiam.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viver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o reflexo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mim mesma.</a:t>
            </a:r>
          </a:p>
        </p:txBody>
      </p:sp>
    </p:spTree>
    <p:extLst>
      <p:ext uri="{BB962C8B-B14F-4D97-AF65-F5344CB8AC3E}">
        <p14:creationId xmlns:p14="http://schemas.microsoft.com/office/powerpoint/2010/main" val="8618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2E505-F3E5-4B38-3BD6-04A14383E9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EFE536E-C45A-5113-F049-A503E2DAB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56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2E505-F3E5-4B38-3BD6-04A14383E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708DDA4-9A59-0C84-357B-649F1001CF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66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8BDB34-9894-CB37-E15B-42D95FDBE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52D3928-F560-0018-A646-900F92C0777B}"/>
              </a:ext>
            </a:extLst>
          </p:cNvPr>
          <p:cNvSpPr txBox="1"/>
          <p:nvPr/>
        </p:nvSpPr>
        <p:spPr>
          <a:xfrm>
            <a:off x="2976112" y="1013631"/>
            <a:ext cx="300274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Busco-te para que,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amando-te,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encontre o reflexo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melhor de mim,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 espelho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cristal lapidado.</a:t>
            </a:r>
          </a:p>
        </p:txBody>
      </p:sp>
    </p:spTree>
    <p:extLst>
      <p:ext uri="{BB962C8B-B14F-4D97-AF65-F5344CB8AC3E}">
        <p14:creationId xmlns:p14="http://schemas.microsoft.com/office/powerpoint/2010/main" val="300548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2E505-F3E5-4B38-3BD6-04A14383E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B53B028-A7F9-4C0B-541F-9861A998E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92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2E505-F3E5-4B38-3BD6-04A14383E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C360D12-5CC6-6460-EA79-85EDD5FD1B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465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wipe/>
      </p:transition>
    </mc:Choice>
    <mc:Fallback>
      <p:transition spd="slow" advTm="3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DABD42FB-A8A0-36B4-34D2-341618B7B2EE}"/>
              </a:ext>
            </a:extLst>
          </p:cNvPr>
          <p:cNvSpPr txBox="1"/>
          <p:nvPr/>
        </p:nvSpPr>
        <p:spPr>
          <a:xfrm>
            <a:off x="1381539" y="4611429"/>
            <a:ext cx="15905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69935D97-87F1-06D6-5FDC-3444B7A92DE1}"/>
              </a:ext>
            </a:extLst>
          </p:cNvPr>
          <p:cNvSpPr txBox="1"/>
          <p:nvPr/>
        </p:nvSpPr>
        <p:spPr>
          <a:xfrm>
            <a:off x="5883965" y="461142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E40A5111-9CB1-87D4-01C1-238FBADE0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127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2E505-F3E5-4B38-3BD6-04A14383E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12B1213-E82B-3FAA-C573-705B3A3E02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190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8BDB34-9894-CB37-E15B-42D95FDBE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D107636-B86D-313F-5CF6-B0B1BEE3857C}"/>
              </a:ext>
            </a:extLst>
          </p:cNvPr>
          <p:cNvSpPr txBox="1"/>
          <p:nvPr/>
        </p:nvSpPr>
        <p:spPr>
          <a:xfrm>
            <a:off x="1828287" y="909756"/>
            <a:ext cx="5327099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The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Morning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Glory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441949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ferris dir="l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83</TotalTime>
  <Words>105</Words>
  <Application>Microsoft Office PowerPoint</Application>
  <PresentationFormat>Apresentação na tela (16:9)</PresentationFormat>
  <Paragraphs>27</Paragraphs>
  <Slides>13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2023-11-08T19:47:03Z</dcterms:created>
  <dcterms:modified xsi:type="dcterms:W3CDTF">2023-11-23T23:32:29Z</dcterms:modified>
</cp:coreProperties>
</file>