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68" r:id="rId3"/>
    <p:sldId id="258" r:id="rId4"/>
    <p:sldId id="269" r:id="rId5"/>
    <p:sldId id="261" r:id="rId6"/>
    <p:sldId id="267" r:id="rId7"/>
    <p:sldId id="270" r:id="rId8"/>
    <p:sldId id="266" r:id="rId9"/>
    <p:sldId id="265" r:id="rId10"/>
    <p:sldId id="271" r:id="rId11"/>
    <p:sldId id="264" r:id="rId12"/>
    <p:sldId id="263" r:id="rId13"/>
    <p:sldId id="272" r:id="rId14"/>
    <p:sldId id="259" r:id="rId15"/>
    <p:sldId id="260" r:id="rId16"/>
    <p:sldId id="262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7" autoAdjust="0"/>
    <p:restoredTop sz="94291" autoAdjust="0"/>
  </p:normalViewPr>
  <p:slideViewPr>
    <p:cSldViewPr snapToGrid="0">
      <p:cViewPr varScale="1">
        <p:scale>
          <a:sx n="96" d="100"/>
          <a:sy n="96" d="100"/>
        </p:scale>
        <p:origin x="456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95F583-6D05-4CFF-8DEC-F94A916F9665}" type="datetimeFigureOut">
              <a:rPr lang="pt-BR" smtClean="0"/>
              <a:t>24/01/2024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36D917-41F8-4F83-9D12-C43C9190D3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04833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36D917-41F8-4F83-9D12-C43C9190D316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59182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36D917-41F8-4F83-9D12-C43C9190D316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68051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36D917-41F8-4F83-9D12-C43C9190D316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91216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717B0-EAAA-47B0-9B9F-EBA97EBAC925}" type="datetimeFigureOut">
              <a:rPr lang="pt-BR" smtClean="0"/>
              <a:t>24/01/2024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CC5C0-33A2-4B5A-9377-019B4875D4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7555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717B0-EAAA-47B0-9B9F-EBA97EBAC925}" type="datetimeFigureOut">
              <a:rPr lang="pt-BR" smtClean="0"/>
              <a:t>24/01/2024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CC5C0-33A2-4B5A-9377-019B4875D4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8070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717B0-EAAA-47B0-9B9F-EBA97EBAC925}" type="datetimeFigureOut">
              <a:rPr lang="pt-BR" smtClean="0"/>
              <a:t>24/01/2024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CC5C0-33A2-4B5A-9377-019B4875D4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5729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717B0-EAAA-47B0-9B9F-EBA97EBAC925}" type="datetimeFigureOut">
              <a:rPr lang="pt-BR" smtClean="0"/>
              <a:t>24/01/2024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CC5C0-33A2-4B5A-9377-019B4875D4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0639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717B0-EAAA-47B0-9B9F-EBA97EBAC925}" type="datetimeFigureOut">
              <a:rPr lang="pt-BR" smtClean="0"/>
              <a:t>24/01/2024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CC5C0-33A2-4B5A-9377-019B4875D4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6302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717B0-EAAA-47B0-9B9F-EBA97EBAC925}" type="datetimeFigureOut">
              <a:rPr lang="pt-BR" smtClean="0"/>
              <a:t>24/01/2024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CC5C0-33A2-4B5A-9377-019B4875D4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6849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717B0-EAAA-47B0-9B9F-EBA97EBAC925}" type="datetimeFigureOut">
              <a:rPr lang="pt-BR" smtClean="0"/>
              <a:t>24/01/2024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CC5C0-33A2-4B5A-9377-019B4875D4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7626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717B0-EAAA-47B0-9B9F-EBA97EBAC925}" type="datetimeFigureOut">
              <a:rPr lang="pt-BR" smtClean="0"/>
              <a:t>24/01/2024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CC5C0-33A2-4B5A-9377-019B4875D4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249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717B0-EAAA-47B0-9B9F-EBA97EBAC925}" type="datetimeFigureOut">
              <a:rPr lang="pt-BR" smtClean="0"/>
              <a:t>24/01/2024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CC5C0-33A2-4B5A-9377-019B4875D4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3000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717B0-EAAA-47B0-9B9F-EBA97EBAC925}" type="datetimeFigureOut">
              <a:rPr lang="pt-BR" smtClean="0"/>
              <a:t>24/01/2024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CC5C0-33A2-4B5A-9377-019B4875D4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6954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717B0-EAAA-47B0-9B9F-EBA97EBAC925}" type="datetimeFigureOut">
              <a:rPr lang="pt-BR" smtClean="0"/>
              <a:t>24/01/2024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CC5C0-33A2-4B5A-9377-019B4875D4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0399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3717B0-EAAA-47B0-9B9F-EBA97EBAC925}" type="datetimeFigureOut">
              <a:rPr lang="pt-BR" smtClean="0"/>
              <a:t>24/01/2024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1CC5C0-33A2-4B5A-9377-019B4875D4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1340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A6A519E-5C26-3CB1-6291-08594DC5B9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04-Alain Morisod e Sweet People ~ Elodie">
            <a:hlinkClick r:id="" action="ppaction://media"/>
            <a:extLst>
              <a:ext uri="{FF2B5EF4-FFF2-40B4-BE49-F238E27FC236}">
                <a16:creationId xmlns:a16="http://schemas.microsoft.com/office/drawing/2014/main" id="{08617F4E-2888-EE62-4F3F-34801DF440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12305" y="239615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13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00EC63E9-20D5-7AB1-6E15-FA1AECB75E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A36E614-2CB5-B18A-7524-F8FBE092FED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07" b="4207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9C6F13C-D323-1DEC-DFBB-A344B84CFDD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705" b="6705"/>
          <a:stretch/>
        </p:blipFill>
        <p:spPr>
          <a:xfrm>
            <a:off x="350873" y="0"/>
            <a:ext cx="8495415" cy="5143500"/>
          </a:xfrm>
          <a:prstGeom prst="rect">
            <a:avLst/>
          </a:prstGeom>
          <a:effectLst>
            <a:softEdge rad="431800"/>
          </a:effectLst>
        </p:spPr>
      </p:pic>
    </p:spTree>
    <p:extLst>
      <p:ext uri="{BB962C8B-B14F-4D97-AF65-F5344CB8AC3E}">
        <p14:creationId xmlns:p14="http://schemas.microsoft.com/office/powerpoint/2010/main" val="1611301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curtains"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387A035-C938-4330-950F-9DEA78DA4E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57BCBF5-1F0C-D53D-485D-656BBE5AA8DA}"/>
              </a:ext>
            </a:extLst>
          </p:cNvPr>
          <p:cNvSpPr/>
          <p:nvPr/>
        </p:nvSpPr>
        <p:spPr>
          <a:xfrm>
            <a:off x="2327211" y="1280497"/>
            <a:ext cx="4489577" cy="945005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Ferrolhos da Memória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A44A7553-D08E-156C-453F-2402582D52CC}"/>
              </a:ext>
            </a:extLst>
          </p:cNvPr>
          <p:cNvSpPr/>
          <p:nvPr/>
        </p:nvSpPr>
        <p:spPr>
          <a:xfrm>
            <a:off x="2925606" y="2813500"/>
            <a:ext cx="3524908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Double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Diney</a:t>
            </a:r>
            <a:r>
              <a:rPr lang="pt-BR" sz="405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Marques</a:t>
            </a:r>
          </a:p>
        </p:txBody>
      </p:sp>
    </p:spTree>
    <p:extLst>
      <p:ext uri="{BB962C8B-B14F-4D97-AF65-F5344CB8AC3E}">
        <p14:creationId xmlns:p14="http://schemas.microsoft.com/office/powerpoint/2010/main" val="1690714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pull dir="rd"/>
      </p:transition>
    </mc:Choice>
    <mc:Fallback>
      <p:transition spd="slow" advTm="5000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00EC63E9-20D5-7AB1-6E15-FA1AECB75E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53C64A0-9043-9D96-D7BD-E7548F705F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341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prestige"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387A035-C938-4330-950F-9DEA78DA4E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39D81599-83F0-0DD8-BF83-EAE290867170}"/>
              </a:ext>
            </a:extLst>
          </p:cNvPr>
          <p:cNvSpPr txBox="1"/>
          <p:nvPr/>
        </p:nvSpPr>
        <p:spPr>
          <a:xfrm>
            <a:off x="2095794" y="1434905"/>
            <a:ext cx="521969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Destravei o ferrolho da memória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valsei nas asas do passado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bati às portas das saudades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hoje em meus olhos escorrem.</a:t>
            </a:r>
          </a:p>
        </p:txBody>
      </p:sp>
    </p:spTree>
    <p:extLst>
      <p:ext uri="{BB962C8B-B14F-4D97-AF65-F5344CB8AC3E}">
        <p14:creationId xmlns:p14="http://schemas.microsoft.com/office/powerpoint/2010/main" val="293445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14:prism dir="u" isContent="1" isInverted="1"/>
      </p:transition>
    </mc:Choice>
    <mc:Fallback>
      <p:transition spd="slow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387A035-C938-4330-950F-9DEA78DA4E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8967ED3-1F8F-DBD5-3A87-7C9E9F1BAAB6}"/>
              </a:ext>
            </a:extLst>
          </p:cNvPr>
          <p:cNvSpPr txBox="1"/>
          <p:nvPr/>
        </p:nvSpPr>
        <p:spPr>
          <a:xfrm>
            <a:off x="1912652" y="1055077"/>
            <a:ext cx="5152181" cy="34798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Sinto como se hoje o fora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seu ofegar frenético em meu peito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sua tez nua e pura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sussurrando ao meu ouvido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seu beijo um tanto molhado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se no meus lábios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fossem talhados.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2465445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prism isContent="1" isInverted="1"/>
      </p:transition>
    </mc:Choice>
    <mc:Fallback>
      <p:transition spd="slow" advTm="1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00EC63E9-20D5-7AB1-6E15-FA1AECB75E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8CFB3E6-0739-6959-A9D5-76BF60F636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2546532-9FD2-591E-9FB5-A1702A16DA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19" y="1"/>
            <a:ext cx="8591107" cy="492287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8553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fade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387A035-C938-4330-950F-9DEA78DA4E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239FF40-9AC7-7104-F8C0-12D214CE5A57}"/>
              </a:ext>
            </a:extLst>
          </p:cNvPr>
          <p:cNvSpPr txBox="1"/>
          <p:nvPr/>
        </p:nvSpPr>
        <p:spPr>
          <a:xfrm>
            <a:off x="1986576" y="1508760"/>
            <a:ext cx="536076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Lembranças tatuadas no peito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o tempo não deletam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marcas profundas de meu flagelo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sentimentos que me afetam.</a:t>
            </a:r>
          </a:p>
        </p:txBody>
      </p:sp>
    </p:spTree>
    <p:extLst>
      <p:ext uri="{BB962C8B-B14F-4D97-AF65-F5344CB8AC3E}">
        <p14:creationId xmlns:p14="http://schemas.microsoft.com/office/powerpoint/2010/main" val="2683308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14:prism dir="d" isContent="1" isInverted="1"/>
      </p:transition>
    </mc:Choice>
    <mc:Fallback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387A035-C938-4330-950F-9DEA78DA4E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732A5571-B761-579C-129E-80DA7B9C5719}"/>
              </a:ext>
            </a:extLst>
          </p:cNvPr>
          <p:cNvSpPr txBox="1"/>
          <p:nvPr/>
        </p:nvSpPr>
        <p:spPr>
          <a:xfrm>
            <a:off x="2035961" y="1426520"/>
            <a:ext cx="528997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Seu corpo amoldado ao meu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pulsando forte na alma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tento apalpar com a memória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sentindo o reviver de uma historia.</a:t>
            </a:r>
          </a:p>
        </p:txBody>
      </p:sp>
    </p:spTree>
    <p:extLst>
      <p:ext uri="{BB962C8B-B14F-4D97-AF65-F5344CB8AC3E}">
        <p14:creationId xmlns:p14="http://schemas.microsoft.com/office/powerpoint/2010/main" val="1533369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prism dir="r" isContent="1" isInverted="1"/>
      </p:transition>
    </mc:Choice>
    <mc:Fallback>
      <p:transition spd="slow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00EC63E9-20D5-7AB1-6E15-FA1AECB75E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A2C37D9-3A69-ED12-2C35-5809C18BEA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9380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387A035-C938-4330-950F-9DEA78DA4E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AB4903F-5486-3161-E16F-40BEBB388987}"/>
              </a:ext>
            </a:extLst>
          </p:cNvPr>
          <p:cNvSpPr txBox="1"/>
          <p:nvPr/>
        </p:nvSpPr>
        <p:spPr>
          <a:xfrm>
            <a:off x="1839970" y="1613795"/>
            <a:ext cx="546406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Seus cabelos a cascatear pelo rosto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perfume deslizando na brisa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ainda sinto-o agora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paixão que me atiça.</a:t>
            </a:r>
          </a:p>
        </p:txBody>
      </p:sp>
    </p:spTree>
    <p:extLst>
      <p:ext uri="{BB962C8B-B14F-4D97-AF65-F5344CB8AC3E}">
        <p14:creationId xmlns:p14="http://schemas.microsoft.com/office/powerpoint/2010/main" val="3323700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prism dir="u" isContent="1" isInverted="1"/>
      </p:transition>
    </mc:Choice>
    <mc:Fallback>
      <p:transition spd="slow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387A035-C938-4330-950F-9DEA78DA4E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64CCD54-E7E3-255B-BE3B-78AED6FC487C}"/>
              </a:ext>
            </a:extLst>
          </p:cNvPr>
          <p:cNvSpPr txBox="1"/>
          <p:nvPr/>
        </p:nvSpPr>
        <p:spPr>
          <a:xfrm>
            <a:off x="2844284" y="1613795"/>
            <a:ext cx="345543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Fecham-se as janelas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tranco as amarguras,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findam-se os sonhos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encerro as nostalgias.</a:t>
            </a:r>
          </a:p>
        </p:txBody>
      </p:sp>
    </p:spTree>
    <p:extLst>
      <p:ext uri="{BB962C8B-B14F-4D97-AF65-F5344CB8AC3E}">
        <p14:creationId xmlns:p14="http://schemas.microsoft.com/office/powerpoint/2010/main" val="2437746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prism isContent="1" isInverted="1"/>
      </p:transition>
    </mc:Choice>
    <mc:Fallback>
      <p:transition spd="slow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00EC63E9-20D5-7AB1-6E15-FA1AECB75E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B177E27-79BD-6A66-EB6B-ECFC6F9D4D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855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flip dir="r"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87F9FE9D-AD5D-E71D-8B7F-97862F5DB7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C50ABD47-C94D-BA59-6B01-811D95573DEC}"/>
              </a:ext>
            </a:extLst>
          </p:cNvPr>
          <p:cNvSpPr txBox="1"/>
          <p:nvPr/>
        </p:nvSpPr>
        <p:spPr>
          <a:xfrm>
            <a:off x="1403252" y="696352"/>
            <a:ext cx="237436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Diney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Marques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034FE840-1C25-3047-8135-2DD3093E7B76}"/>
              </a:ext>
            </a:extLst>
          </p:cNvPr>
          <p:cNvSpPr txBox="1"/>
          <p:nvPr/>
        </p:nvSpPr>
        <p:spPr>
          <a:xfrm>
            <a:off x="5950634" y="696352"/>
            <a:ext cx="216437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9941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push/>
      </p:transition>
    </mc:Choice>
    <mc:Fallback xmlns="">
      <p:transition spd="slow" advTm="3000">
        <p:push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00EC63E9-20D5-7AB1-6E15-FA1AECB75E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CFE991E-9197-4C78-D8FE-E71AD11298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675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2000">
        <p14:window dir="vert"/>
      </p:transition>
    </mc:Choice>
    <mc:Fallback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387A035-C938-4330-950F-9DEA78DA4E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A8A6C44C-B7B3-EC16-C86D-25933D0E4D5A}"/>
              </a:ext>
            </a:extLst>
          </p:cNvPr>
          <p:cNvSpPr txBox="1"/>
          <p:nvPr/>
        </p:nvSpPr>
        <p:spPr>
          <a:xfrm>
            <a:off x="1671624" y="768620"/>
            <a:ext cx="5800755" cy="36645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30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Diney</a:t>
            </a:r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Marques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Música:Alain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Morisod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 Sweet People-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Elodie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Clique Aqui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3874078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5000">
        <p15:prstTrans prst="fracture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Ferrolhos da Memória-Diney Marques (C.M)</Template>
  <TotalTime>23</TotalTime>
  <Words>191</Words>
  <Application>Microsoft Office PowerPoint</Application>
  <PresentationFormat>Apresentação na tela (16:9)</PresentationFormat>
  <Paragraphs>43</Paragraphs>
  <Slides>16</Slides>
  <Notes>3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Gabriola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2024-01-24T23:10:46Z</dcterms:created>
  <dcterms:modified xsi:type="dcterms:W3CDTF">2024-01-24T23:34:25Z</dcterms:modified>
</cp:coreProperties>
</file>