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9" r:id="rId5"/>
    <p:sldId id="260" r:id="rId6"/>
    <p:sldId id="264" r:id="rId7"/>
    <p:sldId id="261" r:id="rId8"/>
    <p:sldId id="265" r:id="rId9"/>
    <p:sldId id="262" r:id="rId10"/>
    <p:sldId id="267" r:id="rId11"/>
    <p:sldId id="263" r:id="rId12"/>
    <p:sldId id="266" r:id="rId13"/>
    <p:sldId id="269" r:id="rId14"/>
    <p:sldId id="271" r:id="rId15"/>
    <p:sldId id="258" r:id="rId16"/>
    <p:sldId id="272" r:id="rId17"/>
    <p:sldId id="273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8" autoAdjust="0"/>
    <p:restoredTop sz="94660"/>
  </p:normalViewPr>
  <p:slideViewPr>
    <p:cSldViewPr snapToGrid="0">
      <p:cViewPr varScale="1">
        <p:scale>
          <a:sx n="96" d="100"/>
          <a:sy n="96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6111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097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3057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741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1041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42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2612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2532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893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051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2966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66">
            <a:alpha val="7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B5E5E-7009-434A-AD85-34EB3A75D6A2}" type="datetimeFigureOut">
              <a:rPr lang="pt-BR" smtClean="0"/>
              <a:t>06/04/2021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94E11-424F-4BA5-92E6-D4E174C8FD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397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69F13C-7A1C-4E13-B178-971A4DE7C9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USICAROMANTICAINSTRUMENTAL,ELMUNDOILMONDO-[AudioTrimmer.com]">
            <a:hlinkClick r:id="" action="ppaction://media"/>
            <a:extLst>
              <a:ext uri="{FF2B5EF4-FFF2-40B4-BE49-F238E27FC236}">
                <a16:creationId xmlns:a16="http://schemas.microsoft.com/office/drawing/2014/main" id="{91A6BAEA-EEC1-4263-A673-DC786D17C8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6078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57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BAE1D91-914A-4EFE-ADFD-A54824E5A6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829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curtains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7DFEC93-92B0-414D-9A74-9771AF0AF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B401562-F4E6-42A0-86EC-0B0CEE560291}"/>
              </a:ext>
            </a:extLst>
          </p:cNvPr>
          <p:cNvSpPr/>
          <p:nvPr/>
        </p:nvSpPr>
        <p:spPr>
          <a:xfrm>
            <a:off x="2424154" y="1136050"/>
            <a:ext cx="4812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O Nosso Mundo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78E4685-EC9E-4406-AB15-6ACE3C0F396B}"/>
              </a:ext>
            </a:extLst>
          </p:cNvPr>
          <p:cNvSpPr/>
          <p:nvPr/>
        </p:nvSpPr>
        <p:spPr>
          <a:xfrm>
            <a:off x="1869600" y="2678110"/>
            <a:ext cx="564438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Alcina Maria Silva Azevedo</a:t>
            </a:r>
          </a:p>
        </p:txBody>
      </p:sp>
    </p:spTree>
    <p:extLst>
      <p:ext uri="{BB962C8B-B14F-4D97-AF65-F5344CB8AC3E}">
        <p14:creationId xmlns:p14="http://schemas.microsoft.com/office/powerpoint/2010/main" val="293332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9000">
        <p14:flythrough dir="ou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7485115-194D-486C-BB42-51BE8F1E31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09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dir="d" isContent="1" isInverted="1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7DFEC93-92B0-414D-9A74-9771AF0AF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51BF760-744C-406D-9D2E-033B9E988579}"/>
              </a:ext>
            </a:extLst>
          </p:cNvPr>
          <p:cNvSpPr txBox="1"/>
          <p:nvPr/>
        </p:nvSpPr>
        <p:spPr>
          <a:xfrm>
            <a:off x="2060892" y="1742140"/>
            <a:ext cx="57054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fim? 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será o início de uma nova era? </a:t>
            </a:r>
          </a:p>
        </p:txBody>
      </p:sp>
    </p:spTree>
    <p:extLst>
      <p:ext uri="{BB962C8B-B14F-4D97-AF65-F5344CB8AC3E}">
        <p14:creationId xmlns:p14="http://schemas.microsoft.com/office/powerpoint/2010/main" val="364770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6000">
        <p14:prism isContent="1"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E8D1C85-E977-441A-8D9C-9F4080EB85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9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dir="d" isContent="1" isInverted="1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7DFEC93-92B0-414D-9A74-9771AF0AF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579A37-7324-446B-A574-2D8ABFB350E6}"/>
              </a:ext>
            </a:extLst>
          </p:cNvPr>
          <p:cNvSpPr txBox="1"/>
          <p:nvPr/>
        </p:nvSpPr>
        <p:spPr>
          <a:xfrm>
            <a:off x="2320075" y="1570383"/>
            <a:ext cx="496001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Países em guerras.</a:t>
            </a:r>
          </a:p>
          <a:p>
            <a:pPr algn="ctr"/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Incompreensão reinando</a:t>
            </a:r>
          </a:p>
          <a:p>
            <a:pPr algn="ctr"/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mal querendo comandar.</a:t>
            </a:r>
          </a:p>
        </p:txBody>
      </p:sp>
    </p:spTree>
    <p:extLst>
      <p:ext uri="{BB962C8B-B14F-4D97-AF65-F5344CB8AC3E}">
        <p14:creationId xmlns:p14="http://schemas.microsoft.com/office/powerpoint/2010/main" val="423843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7000">
        <p14:prism dir="u" isContent="1"/>
      </p:transition>
    </mc:Choice>
    <mc:Fallback xmlns=""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A49AEEE-1966-4B11-B7FA-647187FD8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87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dir="d" isContent="1" isInverted="1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7DFEC93-92B0-414D-9A74-9771AF0AF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8B11B2-A955-430E-A36A-5E2696D86529}"/>
              </a:ext>
            </a:extLst>
          </p:cNvPr>
          <p:cNvSpPr txBox="1"/>
          <p:nvPr/>
        </p:nvSpPr>
        <p:spPr>
          <a:xfrm>
            <a:off x="2014147" y="1858618"/>
            <a:ext cx="571342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Crianças derramando prantos.</a:t>
            </a:r>
          </a:p>
          <a:p>
            <a:pPr algn="ctr"/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Casais que não se querem mais.</a:t>
            </a:r>
          </a:p>
        </p:txBody>
      </p:sp>
    </p:spTree>
    <p:extLst>
      <p:ext uri="{BB962C8B-B14F-4D97-AF65-F5344CB8AC3E}">
        <p14:creationId xmlns:p14="http://schemas.microsoft.com/office/powerpoint/2010/main" val="424285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8000">
        <p14:prism isContent="1"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F4AD3B2-BD97-4C13-85F7-36D97EF50D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5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dir="d" isContent="1" isInverted="1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7DFEC93-92B0-414D-9A74-9771AF0AF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177A38C-52DA-4915-9199-61788955F6DC}"/>
              </a:ext>
            </a:extLst>
          </p:cNvPr>
          <p:cNvSpPr txBox="1"/>
          <p:nvPr/>
        </p:nvSpPr>
        <p:spPr>
          <a:xfrm>
            <a:off x="1904018" y="1868557"/>
            <a:ext cx="567495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acredito na fervura, </a:t>
            </a:r>
          </a:p>
          <a:p>
            <a:pPr algn="ctr"/>
            <a:r>
              <a:rPr lang="pt-BR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acabar com as impurezas.</a:t>
            </a:r>
          </a:p>
        </p:txBody>
      </p:sp>
    </p:spTree>
    <p:extLst>
      <p:ext uri="{BB962C8B-B14F-4D97-AF65-F5344CB8AC3E}">
        <p14:creationId xmlns:p14="http://schemas.microsoft.com/office/powerpoint/2010/main" val="238454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7000">
        <p14:prism dir="r" isContent="1"/>
      </p:transition>
    </mc:Choice>
    <mc:Fallback xmlns=""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ACD6905-C179-4026-A3E7-59C3668CCC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55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dir="d" isContent="1" isInverted="1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7DFEC93-92B0-414D-9A74-9771AF0AF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D36363-2765-4E0D-BA61-19AB94534AC9}"/>
              </a:ext>
            </a:extLst>
          </p:cNvPr>
          <p:cNvSpPr txBox="1"/>
          <p:nvPr/>
        </p:nvSpPr>
        <p:spPr>
          <a:xfrm>
            <a:off x="2169963" y="802035"/>
            <a:ext cx="511229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sabedoria comanda o riso e a dor.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na tristeza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força do amor.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vem com seu perfume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levar o azedume trazendo a experiência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é toda a recompensa.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vida bem vivida.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da missão cumprida.</a:t>
            </a:r>
          </a:p>
        </p:txBody>
      </p:sp>
    </p:spTree>
    <p:extLst>
      <p:ext uri="{BB962C8B-B14F-4D97-AF65-F5344CB8AC3E}">
        <p14:creationId xmlns:p14="http://schemas.microsoft.com/office/powerpoint/2010/main" val="350592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5000">
        <p14:prism isContent="1"/>
      </p:transition>
    </mc:Choice>
    <mc:Fallback xmlns="">
      <p:transition spd="slow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FC997ED-908F-4F2D-B231-E0B105DE4F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30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dir="d" isContent="1" isInverted="1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2FBE3F-C8FA-410A-9266-371E8E1E8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22315E0-C5F7-41B9-9A40-EC4EA9E95492}"/>
              </a:ext>
            </a:extLst>
          </p:cNvPr>
          <p:cNvSpPr txBox="1"/>
          <p:nvPr/>
        </p:nvSpPr>
        <p:spPr>
          <a:xfrm>
            <a:off x="960119" y="4691270"/>
            <a:ext cx="2807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2FDC50A-1045-4919-A78F-841B75CD9D78}"/>
              </a:ext>
            </a:extLst>
          </p:cNvPr>
          <p:cNvSpPr txBox="1"/>
          <p:nvPr/>
        </p:nvSpPr>
        <p:spPr>
          <a:xfrm>
            <a:off x="6599583" y="469127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65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flip dir="r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A5A1419-7A7D-4E6E-B737-D6746838FE7A}"/>
              </a:ext>
            </a:extLst>
          </p:cNvPr>
          <p:cNvSpPr txBox="1"/>
          <p:nvPr/>
        </p:nvSpPr>
        <p:spPr>
          <a:xfrm>
            <a:off x="4479634" y="371147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BEAD938-8AB6-40FC-A345-96967FD1FB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14:window dir="vert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1E02077-7AA4-4A90-A96E-24F4B53F4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A5A1419-7A7D-4E6E-B737-D6746838FE7A}"/>
              </a:ext>
            </a:extLst>
          </p:cNvPr>
          <p:cNvSpPr txBox="1"/>
          <p:nvPr/>
        </p:nvSpPr>
        <p:spPr>
          <a:xfrm>
            <a:off x="4479634" y="371147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2317499-F325-43EF-8D74-7AC6A0E75DB1}"/>
              </a:ext>
            </a:extLst>
          </p:cNvPr>
          <p:cNvSpPr txBox="1"/>
          <p:nvPr/>
        </p:nvSpPr>
        <p:spPr>
          <a:xfrm>
            <a:off x="447120" y="371147"/>
            <a:ext cx="8065028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Alcina Maria Silva Azevedo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El Mondo(Realizado e Disposto por Máximo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Spodek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Composto por Lucio Dalla)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287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9000">
        <p14:pan dir="u"/>
      </p:transition>
    </mc:Choice>
    <mc:Fallback xmlns="">
      <p:transition spd="slow" advTm="1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 Nosso Mundo-Alcina Maria Silva Azevedo (C.M)</Template>
  <TotalTime>4</TotalTime>
  <Words>173</Words>
  <Application>Microsoft Office PowerPoint</Application>
  <PresentationFormat>Apresentação na tela (16:9)</PresentationFormat>
  <Paragraphs>31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Cookie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2021-04-06T03:06:15Z</dcterms:created>
  <dcterms:modified xsi:type="dcterms:W3CDTF">2021-04-06T03:10:33Z</dcterms:modified>
</cp:coreProperties>
</file>