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5" r:id="rId6"/>
    <p:sldId id="261" r:id="rId7"/>
    <p:sldId id="267" r:id="rId8"/>
    <p:sldId id="262" r:id="rId9"/>
    <p:sldId id="266" r:id="rId10"/>
    <p:sldId id="264" r:id="rId11"/>
    <p:sldId id="268" r:id="rId12"/>
    <p:sldId id="258" r:id="rId13"/>
    <p:sldId id="269" r:id="rId14"/>
    <p:sldId id="263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0918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793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756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829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896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04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47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793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371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4467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73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99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FA271-908F-4B4D-8CB2-5824B8E7127F}" type="datetimeFigureOut">
              <a:rPr lang="pt-BR" smtClean="0"/>
              <a:t>24/02/2020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D70B7-2B09-433D-B598-93AF01B53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616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aby Can I Hold You   Tracy Chapman   Piano Cov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09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080710" y="593388"/>
            <a:ext cx="4982580" cy="13991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CC00CC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Amor De Verão</a:t>
            </a:r>
            <a:endParaRPr lang="pt-BR" sz="5400" b="1" cap="none" spc="0" dirty="0">
              <a:ln w="0">
                <a:solidFill>
                  <a:srgbClr val="CC00CC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12838" y="2333821"/>
            <a:ext cx="417357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CC00CC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Eugénio De Sá</a:t>
            </a:r>
            <a:endParaRPr lang="pt-BR" sz="5400" b="1" cap="none" spc="0" dirty="0">
              <a:ln w="0">
                <a:solidFill>
                  <a:srgbClr val="CC00CC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398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8" y="0"/>
            <a:ext cx="782103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5444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fractur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7314" y="1050587"/>
            <a:ext cx="579197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Lembro que à flor da água o seu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cabelo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Divagava ao vaivém de cada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onda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Envolvendo-lhe</a:t>
            </a:r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rosto, qual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Gioconda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Revelando-te os traços com desvelo</a:t>
            </a:r>
          </a:p>
        </p:txBody>
      </p:sp>
    </p:spTree>
    <p:extLst>
      <p:ext uri="{BB962C8B-B14F-4D97-AF65-F5344CB8AC3E}">
        <p14:creationId xmlns:p14="http://schemas.microsoft.com/office/powerpoint/2010/main" val="349914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702" y="0"/>
            <a:ext cx="520429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0"/>
            <a:ext cx="515566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7770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9055" y="963039"/>
            <a:ext cx="544251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ficavam-me os olhos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deslumbrados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Perdidos na marmórea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placidez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colo que descia em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languidez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Escoltado por dois seios nacarados</a:t>
            </a:r>
          </a:p>
        </p:txBody>
      </p:sp>
    </p:spTree>
    <p:extLst>
      <p:ext uri="{BB962C8B-B14F-4D97-AF65-F5344CB8AC3E}">
        <p14:creationId xmlns:p14="http://schemas.microsoft.com/office/powerpoint/2010/main" val="112002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2196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6644" y="1342417"/>
            <a:ext cx="506260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visão salgada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imaginava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beleza que o mar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acariciava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Retribuiria um dia aquele amor</a:t>
            </a:r>
          </a:p>
        </p:txBody>
      </p:sp>
    </p:spTree>
    <p:extLst>
      <p:ext uri="{BB962C8B-B14F-4D97-AF65-F5344CB8AC3E}">
        <p14:creationId xmlns:p14="http://schemas.microsoft.com/office/powerpoint/2010/main" val="44492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8211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57" y="0"/>
            <a:ext cx="5184843" cy="50583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3181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2194" y="1313234"/>
            <a:ext cx="55691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 cada tarde ali mais me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crescia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Perfumado de cheiros de </a:t>
            </a:r>
            <a:r>
              <a:rPr lang="pt-BR" sz="32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maresia</a:t>
            </a:r>
            <a:endParaRPr lang="pt-BR" sz="32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sol benzia como seu mentor</a:t>
            </a:r>
          </a:p>
        </p:txBody>
      </p:sp>
    </p:spTree>
    <p:extLst>
      <p:ext uri="{BB962C8B-B14F-4D97-AF65-F5344CB8AC3E}">
        <p14:creationId xmlns:p14="http://schemas.microsoft.com/office/powerpoint/2010/main" val="402191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209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12641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22961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72783" y="4681835"/>
            <a:ext cx="18085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075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06" y="0"/>
            <a:ext cx="716928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2691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window dir="vert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6427" y="832812"/>
            <a:ext cx="512351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Baby 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Hold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-Tracy  Chapman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56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132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2020-02-09T00:43:06Z</dcterms:created>
  <dcterms:modified xsi:type="dcterms:W3CDTF">2020-02-24T23:20:20Z</dcterms:modified>
</cp:coreProperties>
</file>