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74" r:id="rId3"/>
    <p:sldId id="275" r:id="rId4"/>
    <p:sldId id="285" r:id="rId5"/>
    <p:sldId id="277" r:id="rId6"/>
    <p:sldId id="276" r:id="rId7"/>
    <p:sldId id="286" r:id="rId8"/>
    <p:sldId id="278" r:id="rId9"/>
    <p:sldId id="279" r:id="rId10"/>
    <p:sldId id="287" r:id="rId11"/>
    <p:sldId id="280" r:id="rId12"/>
    <p:sldId id="281" r:id="rId13"/>
    <p:sldId id="288" r:id="rId14"/>
    <p:sldId id="282" r:id="rId15"/>
    <p:sldId id="289" r:id="rId16"/>
    <p:sldId id="291" r:id="rId17"/>
    <p:sldId id="284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3F342B-7B9A-3595-418B-BC82F0EDC2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0CF5E0C-8B72-F2F9-9130-76E105D48B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4740F13-C095-5F85-E33C-215A2A4B2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62E88-F50A-4762-9265-2E87AC635BCD}" type="datetimeFigureOut">
              <a:rPr lang="pt-BR" smtClean="0"/>
              <a:t>12/07/2024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E714B80-AC3F-79ED-9E8B-F1955C59B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5524AC7-5779-1AF7-07C0-33EA5E7D6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01D63-DB67-48C5-A1BE-E1A3030C1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8022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48C24C-567B-E469-7FEB-22A613CE4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02EF594-6F34-04E3-5301-0BFBB1EE63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7ED5488-9402-AC7F-6011-AB65815B8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62E88-F50A-4762-9265-2E87AC635BCD}" type="datetimeFigureOut">
              <a:rPr lang="pt-BR" smtClean="0"/>
              <a:t>12/07/2024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2EF437D-DC21-FDBA-D599-7D8E1C211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1567B1F-F46D-5E9F-F674-DCE76DB80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01D63-DB67-48C5-A1BE-E1A3030C1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3358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231850-B78A-D92E-8B7C-D187B3625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C8B9E25-84FF-F8E1-4B41-6A28D4F855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F131C42-7B09-AAD3-96A1-C3BB2143C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62E88-F50A-4762-9265-2E87AC635BCD}" type="datetimeFigureOut">
              <a:rPr lang="pt-BR" smtClean="0"/>
              <a:t>12/07/2024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A936510-7BA3-14D9-18E7-F3A9A027E7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E9D82BE-952E-4D8A-6B83-7ED5EAD3A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01D63-DB67-48C5-A1BE-E1A3030C1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0797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71BA56-9438-0E94-EC10-A63BE91D7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0F4B728-6B49-3BC4-A61B-4295ED7847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C7E0C9DF-9247-816A-0F54-8051C1ED43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1D7AA45-2909-4FF6-1370-F32BA550C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62E88-F50A-4762-9265-2E87AC635BCD}" type="datetimeFigureOut">
              <a:rPr lang="pt-BR" smtClean="0"/>
              <a:t>12/07/2024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C5DA1DF-2C47-DAC7-A6C4-2692305B6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EA30425A-1E2A-5475-FAAD-58157E44B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01D63-DB67-48C5-A1BE-E1A3030C1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4907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18B296-D44A-973E-E1AA-229DBB444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23FB044-FEEB-48BC-6632-BB5638759F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D3FC83C7-1DA1-3671-4EF1-7C0CEDA47E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6B59CA86-DC2E-2A86-EF79-802FF5EC14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91916F5E-83D0-35CA-BCF2-E6820AD1A8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B03CF4FE-F7ED-B35A-42E8-8F3B36494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62E88-F50A-4762-9265-2E87AC635BCD}" type="datetimeFigureOut">
              <a:rPr lang="pt-BR" smtClean="0"/>
              <a:t>12/07/2024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791BA501-3B4C-6332-8B75-E62F8AD8D2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C360042B-E2A3-9D11-823D-9E7961079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01D63-DB67-48C5-A1BE-E1A3030C1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5738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D91566-A858-0715-4D59-614086327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A8E56B12-2DBF-D097-6D24-084B7A868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62E88-F50A-4762-9265-2E87AC635BCD}" type="datetimeFigureOut">
              <a:rPr lang="pt-BR" smtClean="0"/>
              <a:t>12/07/2024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6668B677-4FAA-2720-545B-F1A5AB46E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5B1A4949-9AB2-2E4A-E47A-718F255E8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01D63-DB67-48C5-A1BE-E1A3030C1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5110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9E82926F-6FB4-039F-F971-665AA2B8A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62E88-F50A-4762-9265-2E87AC635BCD}" type="datetimeFigureOut">
              <a:rPr lang="pt-BR" smtClean="0"/>
              <a:t>12/07/2024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9B271AD7-0733-4746-153C-0CDA561E8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0C73DFB5-C563-6DED-596E-97184B5DA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01D63-DB67-48C5-A1BE-E1A3030C1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2039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B0B515-05BD-217B-19F8-F47D827DF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F5CD793-20A5-8806-3323-B7F24CCA2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DBA11686-5924-ED5C-4740-9547832836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A294DD1-6AE9-9E6C-C4B1-CCFB999F3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62E88-F50A-4762-9265-2E87AC635BCD}" type="datetimeFigureOut">
              <a:rPr lang="pt-BR" smtClean="0"/>
              <a:t>12/07/2024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250C50A-99BF-BE96-6FB9-E4AD9C6F9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770ED60-22B0-1D9A-842B-4A5492F59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01D63-DB67-48C5-A1BE-E1A3030C1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9954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06909B-66F7-9F40-C70B-39895A511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8928585E-54D9-CD4F-A979-95783F9052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FF26764E-C43B-77BC-BB60-4261346AAA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6D2F3EE-E726-B3AE-A267-6FCEEAE51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62E88-F50A-4762-9265-2E87AC635BCD}" type="datetimeFigureOut">
              <a:rPr lang="pt-BR" smtClean="0"/>
              <a:t>12/07/2024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BD7745EA-0AE6-E577-6D26-51B999988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50A9DA4-121D-1341-57A7-EB094B548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01D63-DB67-48C5-A1BE-E1A3030C1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327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C693C4-6EDC-E06A-A395-C1A0FDEEF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3C00BBF1-0402-7924-2D42-14CEF514AC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05F32BF-6244-406D-D07E-492B286EF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62E88-F50A-4762-9265-2E87AC635BCD}" type="datetimeFigureOut">
              <a:rPr lang="pt-BR" smtClean="0"/>
              <a:t>12/07/2024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DD8EC93-D86E-BB08-6F02-272BD8547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1F8475D-F137-789C-B39A-77C298441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01D63-DB67-48C5-A1BE-E1A3030C1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6078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C6D8CF3-37A2-2264-31DC-0AEAE60BE7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9EE0FD8B-6724-0D97-CCC1-3B222009C7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86C2523-63F5-5744-4833-AD20D9BAE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62E88-F50A-4762-9265-2E87AC635BCD}" type="datetimeFigureOut">
              <a:rPr lang="pt-BR" smtClean="0"/>
              <a:t>12/07/2024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92E3464-2DF3-E75F-7E0B-B1540CA54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D627254-8BB0-D5AF-0B5C-D283569B6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01D63-DB67-48C5-A1BE-E1A3030C1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488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AC52106-BC31-1342-D0C0-AC96674B0B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ED2551A-E1F5-AA7B-D57B-0B6F25A31F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94AF790-8D27-E3BF-F435-A3575AF043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62E88-F50A-4762-9265-2E87AC635BCD}" type="datetimeFigureOut">
              <a:rPr lang="pt-BR" smtClean="0"/>
              <a:t>12/07/2024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AF7E265-5B4F-F989-B2E8-00DC6BD93E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A7705C8-99EC-2176-009A-2D158D6189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01D63-DB67-48C5-A1BE-E1A3030C15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3824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A0E8766-2475-7653-2535-27079EBA4F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D40DAB9-9B9C-D1F6-80C1-2CAC14201B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96752" cy="6858000"/>
          </a:xfrm>
          <a:prstGeom prst="rect">
            <a:avLst/>
          </a:prstGeom>
          <a:effectLst>
            <a:softEdge rad="1143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ED72FFC-E882-B728-8F00-9C4A34A119E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2608" y="172277"/>
            <a:ext cx="3472068" cy="4479235"/>
          </a:xfrm>
          <a:prstGeom prst="rect">
            <a:avLst/>
          </a:prstGeom>
          <a:effectLst>
            <a:softEdge rad="1079500"/>
          </a:effectLst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E89E8655-5E09-4E66-0A85-898D7FB8F880}"/>
              </a:ext>
            </a:extLst>
          </p:cNvPr>
          <p:cNvSpPr/>
          <p:nvPr/>
        </p:nvSpPr>
        <p:spPr>
          <a:xfrm>
            <a:off x="3449859" y="1469840"/>
            <a:ext cx="851386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cap="none" spc="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Tresloucado Amor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A600D7D6-976A-18B4-850D-9CAB635AFDF4}"/>
              </a:ext>
            </a:extLst>
          </p:cNvPr>
          <p:cNvSpPr/>
          <p:nvPr/>
        </p:nvSpPr>
        <p:spPr>
          <a:xfrm>
            <a:off x="4125018" y="4054348"/>
            <a:ext cx="624722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400" b="1" cap="none" spc="0" dirty="0" err="1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Cláusio</a:t>
            </a:r>
            <a:r>
              <a:rPr lang="pt-BR" sz="4400" b="1" cap="none" spc="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 Jose de Melo</a:t>
            </a:r>
          </a:p>
        </p:txBody>
      </p:sp>
      <p:pic>
        <p:nvPicPr>
          <p:cNvPr id="8" name="ENERIQUE CHIA ME OLVIDE DE VIVER-PIANO (2)">
            <a:hlinkClick r:id="" action="ppaction://media"/>
            <a:extLst>
              <a:ext uri="{FF2B5EF4-FFF2-40B4-BE49-F238E27FC236}">
                <a16:creationId xmlns:a16="http://schemas.microsoft.com/office/drawing/2014/main" id="{9B20B6BE-7CBD-3286-6F89-6EFD6407E6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73426" y="3429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866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2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A0E8766-2475-7653-2535-27079EBA4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64F2FD2-4020-E050-7D08-79EE87D4B9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2"/>
            <a:ext cx="6858000" cy="12192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606F6E1-3905-FC69-A7E7-B56AFDA79210}"/>
              </a:ext>
            </a:extLst>
          </p:cNvPr>
          <p:cNvSpPr txBox="1"/>
          <p:nvPr/>
        </p:nvSpPr>
        <p:spPr>
          <a:xfrm>
            <a:off x="1834384" y="2027583"/>
            <a:ext cx="939872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Querida por um breve momento,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 se atreve o meu leve pensamento,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Voando livremente, saio à procura de ti pelo tempo.</a:t>
            </a:r>
          </a:p>
        </p:txBody>
      </p:sp>
    </p:spTree>
    <p:extLst>
      <p:ext uri="{BB962C8B-B14F-4D97-AF65-F5344CB8AC3E}">
        <p14:creationId xmlns:p14="http://schemas.microsoft.com/office/powerpoint/2010/main" val="183667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8000">
        <p15:prstTrans prst="wind"/>
      </p:transition>
    </mc:Choice>
    <mc:Fallback>
      <p:transition spd="slow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A0E8766-2475-7653-2535-27079EBA4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64F2FD2-4020-E050-7D08-79EE87D4B9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2"/>
            <a:ext cx="6858000" cy="12192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ABF13C4-83A1-0D48-8070-577759DE8A12}"/>
              </a:ext>
            </a:extLst>
          </p:cNvPr>
          <p:cNvSpPr txBox="1"/>
          <p:nvPr/>
        </p:nvSpPr>
        <p:spPr>
          <a:xfrm>
            <a:off x="2054169" y="2093844"/>
            <a:ext cx="858921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Ultrapasso o imensurável vazio do espaço,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Vou onde quer que tu esteja e te enlaço,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forte e carinhoso abraço.</a:t>
            </a:r>
          </a:p>
        </p:txBody>
      </p:sp>
    </p:spTree>
    <p:extLst>
      <p:ext uri="{BB962C8B-B14F-4D97-AF65-F5344CB8AC3E}">
        <p14:creationId xmlns:p14="http://schemas.microsoft.com/office/powerpoint/2010/main" val="3585777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A0E8766-2475-7653-2535-27079EBA4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59121E9-49DD-8C22-EB28-53AEA25AC3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569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14:flip dir="r"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A0E8766-2475-7653-2535-27079EBA4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64F2FD2-4020-E050-7D08-79EE87D4B9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2"/>
            <a:ext cx="6858000" cy="12192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BFB1495-D902-2095-2E36-7BA63BBA803D}"/>
              </a:ext>
            </a:extLst>
          </p:cNvPr>
          <p:cNvSpPr txBox="1"/>
          <p:nvPr/>
        </p:nvSpPr>
        <p:spPr>
          <a:xfrm>
            <a:off x="1380589" y="2226365"/>
            <a:ext cx="10055959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te encontro com o teu maravilhoso sorriso benfazejo,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Aproveito do ensejo e satisfaço um desejo,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Dou-lhe também um ardente beijo.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05759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A0E8766-2475-7653-2535-27079EBA4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64F2FD2-4020-E050-7D08-79EE87D4B9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2"/>
            <a:ext cx="6858000" cy="12192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D06A041-457E-4941-2CD2-FA7227DA53F2}"/>
              </a:ext>
            </a:extLst>
          </p:cNvPr>
          <p:cNvSpPr txBox="1"/>
          <p:nvPr/>
        </p:nvSpPr>
        <p:spPr>
          <a:xfrm>
            <a:off x="231207" y="2027583"/>
            <a:ext cx="12074139" cy="21544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Seus belos e carnudos lábios são doces como um mel,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 você pra mim é como ter cá na terra um pedacinho do Céu,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Livre e leve flutuar nas águas de um rio como um barquinho de papel.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40601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A0E8766-2475-7653-2535-27079EBA4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3E7D759-B703-E3B9-E1C3-76E5F2F715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326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fade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A0E8766-2475-7653-2535-27079EBA4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64F2FD2-4020-E050-7D08-79EE87D4B9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2"/>
            <a:ext cx="6858000" cy="12192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1B36B30-1205-E2B2-D597-B6814042D084}"/>
              </a:ext>
            </a:extLst>
          </p:cNvPr>
          <p:cNvSpPr txBox="1"/>
          <p:nvPr/>
        </p:nvSpPr>
        <p:spPr>
          <a:xfrm>
            <a:off x="690681" y="2345634"/>
            <a:ext cx="1120691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quero em casa, na praia, no campo, na serra ou na floresta,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você meu lindo amor eu canto seresta,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teus braços faço festa.</a:t>
            </a:r>
          </a:p>
        </p:txBody>
      </p:sp>
    </p:spTree>
    <p:extLst>
      <p:ext uri="{BB962C8B-B14F-4D97-AF65-F5344CB8AC3E}">
        <p14:creationId xmlns:p14="http://schemas.microsoft.com/office/powerpoint/2010/main" val="796084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A0E8766-2475-7653-2535-27079EBA4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64F2FD2-4020-E050-7D08-79EE87D4B9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2"/>
            <a:ext cx="6858000" cy="12192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B82E7DA-9F9D-CB7A-763C-F74252B16D2F}"/>
              </a:ext>
            </a:extLst>
          </p:cNvPr>
          <p:cNvSpPr txBox="1"/>
          <p:nvPr/>
        </p:nvSpPr>
        <p:spPr>
          <a:xfrm>
            <a:off x="2460110" y="2367168"/>
            <a:ext cx="7800533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 és bela e belo é tudo o que você faz,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é tudo de bom e um pouco mais,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amar amor é gostoso demais.</a:t>
            </a:r>
          </a:p>
        </p:txBody>
      </p:sp>
    </p:spTree>
    <p:extLst>
      <p:ext uri="{BB962C8B-B14F-4D97-AF65-F5344CB8AC3E}">
        <p14:creationId xmlns:p14="http://schemas.microsoft.com/office/powerpoint/2010/main" val="88415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A0E8766-2475-7653-2535-27079EBA4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945F163-E956-70C5-828F-998247CFFD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54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pull dir="r"/>
      </p:transition>
    </mc:Choice>
    <mc:Fallback>
      <p:transition spd="slow" advTm="2000">
        <p:pull dir="r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A0E8766-2475-7653-2535-27079EBA4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64F2FD2-4020-E050-7D08-79EE87D4B9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2"/>
            <a:ext cx="6858000" cy="12192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9F52B52-E98F-2B30-C7D2-59AA730E50A9}"/>
              </a:ext>
            </a:extLst>
          </p:cNvPr>
          <p:cNvSpPr txBox="1"/>
          <p:nvPr/>
        </p:nvSpPr>
        <p:spPr>
          <a:xfrm>
            <a:off x="1546909" y="1987826"/>
            <a:ext cx="955261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Minha vontade em me encontrar contigo é tamanha,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Juro pra você que é maior do que uma montanha,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penso nisso todo meu ser se assanha.</a:t>
            </a:r>
          </a:p>
        </p:txBody>
      </p:sp>
    </p:spTree>
    <p:extLst>
      <p:ext uri="{BB962C8B-B14F-4D97-AF65-F5344CB8AC3E}">
        <p14:creationId xmlns:p14="http://schemas.microsoft.com/office/powerpoint/2010/main" val="3225328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A0E8766-2475-7653-2535-27079EBA4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64F2FD2-4020-E050-7D08-79EE87D4B9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2"/>
            <a:ext cx="6858000" cy="12192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27D4CCB-CD56-DE98-B570-7AD4D31CC544}"/>
              </a:ext>
            </a:extLst>
          </p:cNvPr>
          <p:cNvSpPr txBox="1"/>
          <p:nvPr/>
        </p:nvSpPr>
        <p:spPr>
          <a:xfrm>
            <a:off x="694983" y="2067339"/>
            <a:ext cx="11059438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Fazer amor contigo é o meu maior sonho, todo dia mês e ano,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isto acontecer terei tudo da vida e nada mais reclamo,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Então vou gritar bem alto: Eu te amo. Te amo. Te amo.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79836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A0E8766-2475-7653-2535-27079EBA4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F688B6E-8A47-6085-3EA3-0451A7C465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315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2000">
        <p15:prstTrans prst="fallOver"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A0E8766-2475-7653-2535-27079EBA4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64F2FD2-4020-E050-7D08-79EE87D4B9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2"/>
            <a:ext cx="6858000" cy="12192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6B86056-8EAD-6553-B94B-9D10A93DCD0A}"/>
              </a:ext>
            </a:extLst>
          </p:cNvPr>
          <p:cNvSpPr txBox="1"/>
          <p:nvPr/>
        </p:nvSpPr>
        <p:spPr>
          <a:xfrm>
            <a:off x="772818" y="2239617"/>
            <a:ext cx="1102737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Querida, mulher da minha vida, você é tudo o que eu preciso,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me sentir feliz como se estivesse num paraíso,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será que eu perdi o juízo?</a:t>
            </a:r>
          </a:p>
        </p:txBody>
      </p:sp>
    </p:spTree>
    <p:extLst>
      <p:ext uri="{BB962C8B-B14F-4D97-AF65-F5344CB8AC3E}">
        <p14:creationId xmlns:p14="http://schemas.microsoft.com/office/powerpoint/2010/main" val="1790004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A0E8766-2475-7653-2535-27079EBA4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ED9E9BD-99F8-64EB-5A57-14605AFA75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570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C93813-8DC1-6999-D012-59EA886305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2"/>
            <a:ext cx="6858001" cy="121920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85D33900-31E3-D2DF-05A8-DF94DB27E885}"/>
              </a:ext>
            </a:extLst>
          </p:cNvPr>
          <p:cNvSpPr txBox="1"/>
          <p:nvPr/>
        </p:nvSpPr>
        <p:spPr>
          <a:xfrm>
            <a:off x="2237770" y="342878"/>
            <a:ext cx="3195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Cláusio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Jose de Melo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5A5572F8-DFE8-0024-09EE-25F2A99B7461}"/>
              </a:ext>
            </a:extLst>
          </p:cNvPr>
          <p:cNvSpPr txBox="1"/>
          <p:nvPr/>
        </p:nvSpPr>
        <p:spPr>
          <a:xfrm>
            <a:off x="8017785" y="345354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F1476498-DBC3-ADB7-5A01-483B15FC07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21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3000">
        <p:push dir="d"/>
      </p:transition>
    </mc:Choice>
    <mc:Fallback>
      <p:transition spd="slow" advTm="3000">
        <p:push dir="d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A0E8766-2475-7653-2535-27079EBA4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D40DAB9-9B9C-D1F6-80C1-2CAC14201B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96752" cy="6858000"/>
          </a:xfrm>
          <a:prstGeom prst="rect">
            <a:avLst/>
          </a:prstGeom>
          <a:effectLst>
            <a:softEdge rad="1143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DD20A63-5F8A-E0E6-86F3-BD01267859C4}"/>
              </a:ext>
            </a:extLst>
          </p:cNvPr>
          <p:cNvSpPr txBox="1"/>
          <p:nvPr/>
        </p:nvSpPr>
        <p:spPr>
          <a:xfrm>
            <a:off x="2910017" y="874644"/>
            <a:ext cx="9018815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36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Cláusio</a:t>
            </a:r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Jose de Melo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Enrique Chia- Me Olvide de Viver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6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6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614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ferris dir="l"/>
      </p:transition>
    </mc:Choice>
    <mc:Fallback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345</Words>
  <Application>Microsoft Office PowerPoint</Application>
  <PresentationFormat>Widescreen</PresentationFormat>
  <Paragraphs>40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Lucida Calligraphy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2024-07-02T00:50:40Z</dcterms:created>
  <dcterms:modified xsi:type="dcterms:W3CDTF">2024-07-12T19:12:39Z</dcterms:modified>
</cp:coreProperties>
</file>