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7" r:id="rId3"/>
    <p:sldId id="269" r:id="rId4"/>
    <p:sldId id="259" r:id="rId5"/>
    <p:sldId id="265" r:id="rId6"/>
    <p:sldId id="260" r:id="rId7"/>
    <p:sldId id="267" r:id="rId8"/>
    <p:sldId id="261" r:id="rId9"/>
    <p:sldId id="270" r:id="rId10"/>
    <p:sldId id="262" r:id="rId11"/>
    <p:sldId id="266" r:id="rId12"/>
    <p:sldId id="256" r:id="rId13"/>
    <p:sldId id="268" r:id="rId14"/>
    <p:sldId id="264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274CC-7FF0-43B2-8CD5-EF1CF030335A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CBE23-DC29-42BB-AF1D-C4EF298D52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89825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274CC-7FF0-43B2-8CD5-EF1CF030335A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CBE23-DC29-42BB-AF1D-C4EF298D52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237825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274CC-7FF0-43B2-8CD5-EF1CF030335A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CBE23-DC29-42BB-AF1D-C4EF298D52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96961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274CC-7FF0-43B2-8CD5-EF1CF030335A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CBE23-DC29-42BB-AF1D-C4EF298D52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5756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274CC-7FF0-43B2-8CD5-EF1CF030335A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CBE23-DC29-42BB-AF1D-C4EF298D52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90973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274CC-7FF0-43B2-8CD5-EF1CF030335A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CBE23-DC29-42BB-AF1D-C4EF298D52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0517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274CC-7FF0-43B2-8CD5-EF1CF030335A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CBE23-DC29-42BB-AF1D-C4EF298D52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60826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274CC-7FF0-43B2-8CD5-EF1CF030335A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CBE23-DC29-42BB-AF1D-C4EF298D52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56431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274CC-7FF0-43B2-8CD5-EF1CF030335A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CBE23-DC29-42BB-AF1D-C4EF298D52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42099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274CC-7FF0-43B2-8CD5-EF1CF030335A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CBE23-DC29-42BB-AF1D-C4EF298D52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72296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274CC-7FF0-43B2-8CD5-EF1CF030335A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CBE23-DC29-42BB-AF1D-C4EF298D52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28650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F274CC-7FF0-43B2-8CD5-EF1CF030335A}" type="datetimeFigureOut">
              <a:rPr lang="pt-BR" smtClean="0"/>
              <a:t>19/01/2019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6CBE23-DC29-42BB-AF1D-C4EF298D52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2962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Memories - Richard Clayderman &amp; Francis Goya -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62000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6527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 rot="20659690">
            <a:off x="378191" y="1051593"/>
            <a:ext cx="4504165" cy="134859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chemeClr val="bg2">
                      <a:lumMod val="9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Comic Sans MS" panose="030F0702030302020204" pitchFamily="66" charset="0"/>
              </a:rPr>
              <a:t>Santo Delírio</a:t>
            </a:r>
            <a:endParaRPr lang="pt-BR" sz="5400" b="1" cap="none" spc="0" dirty="0">
              <a:ln w="0">
                <a:solidFill>
                  <a:schemeClr val="bg2">
                    <a:lumMod val="90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Comic Sans MS" panose="030F0702030302020204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 rot="20788877">
            <a:off x="1469349" y="3122579"/>
            <a:ext cx="3395587" cy="139358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chemeClr val="tx2">
                      <a:lumMod val="20000"/>
                      <a:lumOff val="8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Comic Sans MS" panose="030F0702030302020204" pitchFamily="66" charset="0"/>
              </a:rPr>
              <a:t>Virgínia Branco</a:t>
            </a:r>
          </a:p>
          <a:p>
            <a:pPr algn="ctr"/>
            <a:r>
              <a:rPr lang="pt-BR" sz="5400" b="1" dirty="0" smtClean="0">
                <a:ln w="0">
                  <a:solidFill>
                    <a:schemeClr val="tx2">
                      <a:lumMod val="20000"/>
                      <a:lumOff val="8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Comic Sans MS" panose="030F0702030302020204" pitchFamily="66" charset="0"/>
              </a:rPr>
              <a:t>“Gina Maia”</a:t>
            </a:r>
            <a:endParaRPr lang="pt-BR" sz="5400" b="1" cap="none" spc="0" dirty="0">
              <a:ln w="0">
                <a:solidFill>
                  <a:schemeClr val="tx2">
                    <a:lumMod val="20000"/>
                    <a:lumOff val="80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53916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4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938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 rot="21131663">
            <a:off x="282361" y="535021"/>
            <a:ext cx="6856364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importa a 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tempestade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se me devolveste o sol  e a lua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Agora revive em mim a 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criança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que  </a:t>
            </a:r>
            <a:r>
              <a:rPr lang="pt-BR" sz="28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esfruta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duma sensação de 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bonança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quando se recria e  no silêncio dança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...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em rodos de Poesia !</a:t>
            </a:r>
          </a:p>
        </p:txBody>
      </p:sp>
    </p:spTree>
    <p:extLst>
      <p:ext uri="{BB962C8B-B14F-4D97-AF65-F5344CB8AC3E}">
        <p14:creationId xmlns:p14="http://schemas.microsoft.com/office/powerpoint/2010/main" val="86294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wipe/>
      </p:transition>
    </mc:Choice>
    <mc:Fallback>
      <p:transition spd="slow" advTm="12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518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4000">
        <p14:switch dir="r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125366">
            <a:off x="966682" y="943583"/>
            <a:ext cx="5862502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É-me indiferente o que me rodeia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deixei de ter sedes porque me 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saciei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com o teu amor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!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Dele fiz sumptuosa ceia;</a:t>
            </a:r>
          </a:p>
        </p:txBody>
      </p:sp>
    </p:spTree>
    <p:extLst>
      <p:ext uri="{BB962C8B-B14F-4D97-AF65-F5344CB8AC3E}">
        <p14:creationId xmlns:p14="http://schemas.microsoft.com/office/powerpoint/2010/main" val="968637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9000">
        <p:wipe/>
      </p:transition>
    </mc:Choice>
    <mc:Fallback>
      <p:transition spd="slow" advTm="9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729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4000">
        <p14:prism isContent="1" isInverted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142041">
            <a:off x="728743" y="1245140"/>
            <a:ext cx="688041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-Ainda sinto no meu corpo o forte 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abraço.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Guardo na polpa dos meus 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lábios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teus beijos sábios...</a:t>
            </a:r>
          </a:p>
        </p:txBody>
      </p:sp>
    </p:spTree>
    <p:extLst>
      <p:ext uri="{BB962C8B-B14F-4D97-AF65-F5344CB8AC3E}">
        <p14:creationId xmlns:p14="http://schemas.microsoft.com/office/powerpoint/2010/main" val="2080971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8000">
        <p:wipe/>
      </p:transition>
    </mc:Choice>
    <mc:Fallback>
      <p:transition spd="slow" advTm="8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254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145863">
            <a:off x="769086" y="636248"/>
            <a:ext cx="6622326" cy="36625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Sinto ainda os mamilos mordiscados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No ventre um alvoroço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Depois um delírio imenso, prolongado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perfume do teu 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corpo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deixou o meu,  para sempre perfumado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!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</a:p>
          <a:p>
            <a:pPr algn="ctr"/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r>
              <a:rPr lang="pt-BR" sz="1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Oeiras </a:t>
            </a:r>
            <a:r>
              <a:rPr lang="pt-BR" sz="1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2018-08-07</a:t>
            </a:r>
            <a:endParaRPr lang="pt-BR" sz="1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r>
              <a:rPr lang="pt-BR" sz="1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VB/Gina Maia</a:t>
            </a:r>
          </a:p>
        </p:txBody>
      </p:sp>
    </p:spTree>
    <p:extLst>
      <p:ext uri="{BB962C8B-B14F-4D97-AF65-F5344CB8AC3E}">
        <p14:creationId xmlns:p14="http://schemas.microsoft.com/office/powerpoint/2010/main" val="3132034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ipe/>
      </p:transition>
    </mc:Choice>
    <mc:Fallback>
      <p:transition spd="slow" advTm="13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104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4000">
        <p15:prstTrans prst="peelOff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1507787" y="0"/>
            <a:ext cx="21371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778230" y="0"/>
            <a:ext cx="22878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Virgínia Branco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2005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an dir="u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184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4000">
        <p14:reveal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559215" y="437745"/>
            <a:ext cx="7728398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Texto: Virgínia Branco (Gina Maia)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 Memories-Richard </a:t>
            </a:r>
            <a:r>
              <a:rPr lang="pt-BR" sz="24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Clayderman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&amp; Francis Goya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www.pinterest.com/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cleonicemenegat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/vídeos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www.sergrasan.com/cleoslides</a:t>
            </a:r>
          </a:p>
          <a:p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Canal no </a:t>
            </a:r>
            <a:r>
              <a:rPr lang="pt-BR" sz="24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Youtube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:</a:t>
            </a:r>
          </a:p>
          <a:p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Cleonice Menegatt Goelzer</a:t>
            </a:r>
          </a:p>
          <a:p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Criação, Formatação e Edição:</a:t>
            </a:r>
          </a:p>
          <a:p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</a:p>
          <a:p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4118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9000">
        <p15:prstTrans prst="drape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66</TotalTime>
  <Words>170</Words>
  <Application>Microsoft Office PowerPoint</Application>
  <PresentationFormat>Apresentação na tela (16:9)</PresentationFormat>
  <Paragraphs>37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Comic Sans MS</vt:lpstr>
      <vt:lpstr>Courgette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10</cp:revision>
  <dcterms:created xsi:type="dcterms:W3CDTF">2019-01-12T23:31:11Z</dcterms:created>
  <dcterms:modified xsi:type="dcterms:W3CDTF">2019-01-19T20:14:20Z</dcterms:modified>
</cp:coreProperties>
</file>