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67" r:id="rId4"/>
    <p:sldId id="256" r:id="rId5"/>
    <p:sldId id="262" r:id="rId6"/>
    <p:sldId id="268" r:id="rId7"/>
    <p:sldId id="263" r:id="rId8"/>
    <p:sldId id="264" r:id="rId9"/>
    <p:sldId id="269" r:id="rId10"/>
    <p:sldId id="265" r:id="rId11"/>
    <p:sldId id="266" r:id="rId12"/>
    <p:sldId id="258" r:id="rId13"/>
    <p:sldId id="270" r:id="rId14"/>
    <p:sldId id="271" r:id="rId15"/>
    <p:sldId id="259" r:id="rId16"/>
    <p:sldId id="273" r:id="rId17"/>
    <p:sldId id="260" r:id="rId18"/>
    <p:sldId id="272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3595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917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852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0178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755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10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384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136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1608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832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481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C7BA3-EFA5-4494-BDCF-F791C7127754}" type="datetimeFigureOut">
              <a:rPr lang="pt-BR" smtClean="0"/>
              <a:t>13/12/2019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D43AF-360B-4F2E-9C63-EE3606172E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616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allelujah   Instrumental (Cover)   Piano Violin Cell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41798" y="26881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3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61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242036">
            <a:off x="1100572" y="1033225"/>
            <a:ext cx="3184987" cy="11680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NATAL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1807" y="3805321"/>
            <a:ext cx="5779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Vera Helena Pessoa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8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770562"/>
            <a:ext cx="740459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difícil acreditar que sejamos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tolos e hereges na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época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chamamos de Natal, até que nos lembramos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comemoração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data é exatamente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maneira como muitos de nós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agimos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vida cristã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Estamos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ocupados,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correndo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automaticamente para o próximo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item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agenda, que decidimos não parar para abastecermo-nos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espiritualmente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louvarmos o nascimento de Jesus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 um dia simbólico.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Jesus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Cristo que um dia ao mundo veio,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viveu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nós, morreu e trouxe-nos a salvação eterna.</a:t>
            </a:r>
          </a:p>
        </p:txBody>
      </p:sp>
    </p:spTree>
    <p:extLst>
      <p:ext uri="{BB962C8B-B14F-4D97-AF65-F5344CB8AC3E}">
        <p14:creationId xmlns:p14="http://schemas.microsoft.com/office/powerpoint/2010/main" val="24854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7000">
        <p:split orient="vert"/>
      </p:transition>
    </mc:Choice>
    <mc:Fallback>
      <p:transition spd="slow" advTm="2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-85707" y="124926"/>
            <a:ext cx="763542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Infelizmente, os líderes cristãos podem estar entre os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piores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transgressores do verdadeiro sentido da vinda de Jesus ao mundo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Confrontados com exigências constantes e urgentes no Natal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fácil para eles negligenciarem ao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chamado 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ministério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 e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oração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Podem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perder-se por estarem ocupados demais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solicitações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membros da comunidade e da própria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sociedade. 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ficam envolvidos com árvores de Natal,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presentes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amigos secretos, apresentações corais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peças teatrais, almoços e/ou jantares comunitários e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festividades a ponto que,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inconscientemente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o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verdadeiro 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sentido do nascimento de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Cristo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perde-se à margem das vivências momentaneamente prazerosas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 como ao fantasioso dia do nascimento do Prometido.</a:t>
            </a:r>
          </a:p>
        </p:txBody>
      </p:sp>
    </p:spTree>
    <p:extLst>
      <p:ext uri="{BB962C8B-B14F-4D97-AF65-F5344CB8AC3E}">
        <p14:creationId xmlns:p14="http://schemas.microsoft.com/office/powerpoint/2010/main" val="264217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5000">
        <p:split orient="vert"/>
      </p:transition>
    </mc:Choice>
    <mc:Fallback>
      <p:transition spd="slow" advTm="3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5" y="0"/>
            <a:ext cx="875489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5895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flythrough dir="out" hasBounce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494258"/>
            <a:ext cx="751359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verdade, ficamos todos tentados a investir de significado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transcendental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todos os comportamentos emergentes nessa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nefasta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data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criada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homem imbuído por valores que não os de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louvar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venerar a Deus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de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modo que,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apesar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termos consciência,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parte dela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de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nossa  falta de espiritualidade e de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decorrem dessa data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ficamos a  nos corroer silenciosamente no fundo de nossas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consciências a dor e o ruído que essa farsa toda nos leva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ficando anestesiados e robotizados. Isso, provavelmente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 a muitos de nós entrarmos em sérios conflitos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nossos pares em especial.</a:t>
            </a:r>
          </a:p>
        </p:txBody>
      </p:sp>
    </p:spTree>
    <p:extLst>
      <p:ext uri="{BB962C8B-B14F-4D97-AF65-F5344CB8AC3E}">
        <p14:creationId xmlns:p14="http://schemas.microsoft.com/office/powerpoint/2010/main" val="275496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000">
        <p:split orient="vert"/>
      </p:transition>
    </mc:Choice>
    <mc:Fallback>
      <p:transition spd="slow" advTm="2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4681" y="678924"/>
            <a:ext cx="661751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Há, nessa ocasião, um exacerbado movimento à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alimentação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– em especial a grupal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–,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bebedeiras, às compras, às trocas de carícias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cumprimentos e às atitudes, em sua maioria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verdadeiras e saudáveis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diante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Deus e do próprio homem.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surpresa que muitos perdem-se em meio às dívidas,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glutonarias e a todas as coisas que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estão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fazer impulsivamente, 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freneticamente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016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5" y="0"/>
            <a:ext cx="80545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0392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9084" y="802035"/>
            <a:ext cx="245291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 Deus Eterno,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sempre,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nossa mente,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baixo teu olhar,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pálidos,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insatisfeitos.</a:t>
            </a:r>
          </a:p>
        </p:txBody>
      </p:sp>
    </p:spTree>
    <p:extLst>
      <p:ext uri="{BB962C8B-B14F-4D97-AF65-F5344CB8AC3E}">
        <p14:creationId xmlns:p14="http://schemas.microsoft.com/office/powerpoint/2010/main" val="2262988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pull dir="ld"/>
      </p:transition>
    </mc:Choice>
    <mc:Fallback>
      <p:transition spd="slow" advTm="6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4120" y="719192"/>
            <a:ext cx="513313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Eles nos revelam em suas coloridas,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espessas 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vestes, os nossos mais antigos,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conhecidos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rostos como belas joias,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lado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lado como cristais lapidados,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 de encontrar o prometido,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olhos ainda fixos aos céus,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perturbados  pelo longo caminho,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incontrolável mistério dado por ti.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36666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25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 dir="ld"/>
      </p:transition>
    </mc:Choice>
    <mc:Fallback xmlns=""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44929" y="1202076"/>
            <a:ext cx="298671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Reis Magos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estavam tristes,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sabiam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Menino Deus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crucificado! </a:t>
            </a:r>
          </a:p>
        </p:txBody>
      </p:sp>
    </p:spTree>
    <p:extLst>
      <p:ext uri="{BB962C8B-B14F-4D97-AF65-F5344CB8AC3E}">
        <p14:creationId xmlns:p14="http://schemas.microsoft.com/office/powerpoint/2010/main" val="3746457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99106" y="1387011"/>
            <a:ext cx="535274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 Regente de vidas, se eu beijasse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gesto, sem beijar as tuas puras mãos,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beijando-o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descesse ao meu negro desvão,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libertasse e o encontrasse.</a:t>
            </a:r>
          </a:p>
        </p:txBody>
      </p:sp>
    </p:spTree>
    <p:extLst>
      <p:ext uri="{BB962C8B-B14F-4D97-AF65-F5344CB8AC3E}">
        <p14:creationId xmlns:p14="http://schemas.microsoft.com/office/powerpoint/2010/main" val="403094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9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8940" y="698160"/>
            <a:ext cx="4963218" cy="374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Naquela noite brilhante do teu Natal,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fugindo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desse pesadelo tão cruel,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participando coletivamente,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inconsciente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de Tua Crucificação!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19 de dezembro de 2014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8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6542" y="4551451"/>
            <a:ext cx="2683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58319" y="455145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37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comb/>
      </p:transition>
    </mc:Choice>
    <mc:Fallback xmlns="">
      <p:transition spd="slow" advTm="3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410966"/>
            <a:ext cx="705353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Imagens;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Hallelujah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 Piano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Cello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86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ircle/>
      </p:transition>
    </mc:Choice>
    <mc:Fallback xmlns=""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</TotalTime>
  <Words>618</Words>
  <Application>Microsoft Office PowerPoint</Application>
  <PresentationFormat>Apresentação na tela (16:9)</PresentationFormat>
  <Paragraphs>90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Century Schoolbook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2019-12-10T23:10:06Z</dcterms:created>
  <dcterms:modified xsi:type="dcterms:W3CDTF">2019-12-13T16:10:25Z</dcterms:modified>
</cp:coreProperties>
</file>