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8" r:id="rId4"/>
    <p:sldId id="259" r:id="rId5"/>
    <p:sldId id="266" r:id="rId6"/>
    <p:sldId id="265" r:id="rId7"/>
    <p:sldId id="267" r:id="rId8"/>
    <p:sldId id="263" r:id="rId9"/>
    <p:sldId id="268" r:id="rId10"/>
    <p:sldId id="262" r:id="rId11"/>
    <p:sldId id="269" r:id="rId12"/>
    <p:sldId id="261" r:id="rId13"/>
    <p:sldId id="257" r:id="rId14"/>
    <p:sldId id="260" r:id="rId15"/>
    <p:sldId id="27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019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25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293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8634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329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340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45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250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92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145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06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C3FD9-BF23-4B7F-8AAD-91D4A23EB475}" type="datetimeFigureOut">
              <a:rPr lang="pt-BR" smtClean="0"/>
              <a:t>18/04/2025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0FC96-B0F9-4434-8B1F-19C9458A86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597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4D5D8A5-1EE1-6BCC-96D3-2083FCDC0D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2104865-3BBB-9F3F-EC91-2FDB0A4095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-Till I Met You  Piano Cover Instrumental Tutorial Guide">
            <a:hlinkClick r:id="" action="ppaction://media"/>
            <a:extLst>
              <a:ext uri="{FF2B5EF4-FFF2-40B4-BE49-F238E27FC236}">
                <a16:creationId xmlns:a16="http://schemas.microsoft.com/office/drawing/2014/main" id="{0621A883-2171-70F8-6E8E-9FFD6B2501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2189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8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reveal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3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BE65FC8-1B30-DEFB-7689-24385DA134B9}"/>
              </a:ext>
            </a:extLst>
          </p:cNvPr>
          <p:cNvSpPr/>
          <p:nvPr/>
        </p:nvSpPr>
        <p:spPr>
          <a:xfrm>
            <a:off x="2452407" y="674538"/>
            <a:ext cx="3964868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Querer é Poder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AE60DD5-E8AB-BD4F-35C8-F3B82114F905}"/>
              </a:ext>
            </a:extLst>
          </p:cNvPr>
          <p:cNvSpPr/>
          <p:nvPr/>
        </p:nvSpPr>
        <p:spPr>
          <a:xfrm>
            <a:off x="1491163" y="2204400"/>
            <a:ext cx="3270768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6600" b="1" dirty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Laura Lopes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62B4F4B-C73F-DEC5-D198-3137C4B426E0}"/>
              </a:ext>
            </a:extLst>
          </p:cNvPr>
          <p:cNvSpPr/>
          <p:nvPr/>
        </p:nvSpPr>
        <p:spPr>
          <a:xfrm>
            <a:off x="641363" y="4226957"/>
            <a:ext cx="1975227" cy="48401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Direitos Reservados</a:t>
            </a:r>
          </a:p>
        </p:txBody>
      </p:sp>
    </p:spTree>
    <p:extLst>
      <p:ext uri="{BB962C8B-B14F-4D97-AF65-F5344CB8AC3E}">
        <p14:creationId xmlns:p14="http://schemas.microsoft.com/office/powerpoint/2010/main" val="176297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ADD8FF8-4911-D77F-549F-1654EF5F3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429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2273BF4-23A7-81B6-25E8-E3763F7AC44E}"/>
              </a:ext>
            </a:extLst>
          </p:cNvPr>
          <p:cNvSpPr txBox="1"/>
          <p:nvPr/>
        </p:nvSpPr>
        <p:spPr>
          <a:xfrm>
            <a:off x="1140603" y="1255541"/>
            <a:ext cx="58208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Luz que vestes sonhos em sedas puras,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Fazes do eterno brilho o teu altar,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Tuas mãos, ao moldar tão brandas juras,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vão dos tempos sabem se espalhar.</a:t>
            </a:r>
          </a:p>
        </p:txBody>
      </p:sp>
    </p:spTree>
    <p:extLst>
      <p:ext uri="{BB962C8B-B14F-4D97-AF65-F5344CB8AC3E}">
        <p14:creationId xmlns:p14="http://schemas.microsoft.com/office/powerpoint/2010/main" val="2149681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6000">
        <p:pull/>
      </p:transition>
    </mc:Choice>
    <mc:Fallback>
      <p:transition spd="slow" advTm="1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20C1A9-AB0D-D4CB-9FB0-73AA847F8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F203E4A-4F3F-0086-6A95-6780D20ED27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081" b="13081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37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3B358BF-5F4A-DA36-B406-D486BA8317C1}"/>
              </a:ext>
            </a:extLst>
          </p:cNvPr>
          <p:cNvSpPr txBox="1"/>
          <p:nvPr/>
        </p:nvSpPr>
        <p:spPr>
          <a:xfrm>
            <a:off x="1286350" y="1508760"/>
            <a:ext cx="55258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Tal o papel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machê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que o vento cura,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Modelas sentimentos ao luar,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o querer, como chama que murmura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Ao toque teu, aprende a iluminar.</a:t>
            </a:r>
          </a:p>
        </p:txBody>
      </p:sp>
    </p:spTree>
    <p:extLst>
      <p:ext uri="{BB962C8B-B14F-4D97-AF65-F5344CB8AC3E}">
        <p14:creationId xmlns:p14="http://schemas.microsoft.com/office/powerpoint/2010/main" val="220833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EAF0C5A-D729-6586-938D-BD42D2A1E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83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2000">
        <p15:prstTrans prst="peelOff" invX="1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08C2C7-940A-DE5B-ADE6-4F33A10C7251}"/>
              </a:ext>
            </a:extLst>
          </p:cNvPr>
          <p:cNvSpPr txBox="1"/>
          <p:nvPr/>
        </p:nvSpPr>
        <p:spPr>
          <a:xfrm>
            <a:off x="1368589" y="1582615"/>
            <a:ext cx="541045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És como a canção que a alma acaricia.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Mistério doce em formas delicadas,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Sussurro feito de melancolia.</a:t>
            </a:r>
          </a:p>
        </p:txBody>
      </p:sp>
    </p:spTree>
    <p:extLst>
      <p:ext uri="{BB962C8B-B14F-4D97-AF65-F5344CB8AC3E}">
        <p14:creationId xmlns:p14="http://schemas.microsoft.com/office/powerpoint/2010/main" val="112276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31498EB-98B0-21BD-3E47-D56466680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B038D6E-9683-13BD-6166-F9616FD1BF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5" b="670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48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86CE24-A4E6-6435-0E5A-ACB99A025A09}"/>
              </a:ext>
            </a:extLst>
          </p:cNvPr>
          <p:cNvSpPr txBox="1"/>
          <p:nvPr/>
        </p:nvSpPr>
        <p:spPr>
          <a:xfrm>
            <a:off x="1306554" y="1783080"/>
            <a:ext cx="534473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Se a noite se desfaz em madrugadas,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És o labor que o dia enaltecia…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Luz do querer: são metas alcançadas!</a:t>
            </a:r>
          </a:p>
        </p:txBody>
      </p:sp>
    </p:spTree>
    <p:extLst>
      <p:ext uri="{BB962C8B-B14F-4D97-AF65-F5344CB8AC3E}">
        <p14:creationId xmlns:p14="http://schemas.microsoft.com/office/powerpoint/2010/main" val="256267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8112C8A-A518-F6F3-B269-923188C045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62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6FA78E3-E5D3-8C0D-7BAF-69A55570B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F7FBB41-70D7-9197-8CA2-2BB002505BB1}"/>
              </a:ext>
            </a:extLst>
          </p:cNvPr>
          <p:cNvSpPr txBox="1"/>
          <p:nvPr/>
        </p:nvSpPr>
        <p:spPr>
          <a:xfrm>
            <a:off x="1593166" y="49084"/>
            <a:ext cx="17540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Laura Lopes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4D45C60-48FC-E3CF-9AA4-42567701BACC}"/>
              </a:ext>
            </a:extLst>
          </p:cNvPr>
          <p:cNvSpPr txBox="1"/>
          <p:nvPr/>
        </p:nvSpPr>
        <p:spPr>
          <a:xfrm>
            <a:off x="5729068" y="49084"/>
            <a:ext cx="202170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50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:strips dir="ld"/>
      </p:transition>
    </mc:Choice>
    <mc:Fallback>
      <p:transition spd="slow" advTm="3000">
        <p:strips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D17D9B-595E-922A-DD5A-2B1DBEE6F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534F65D-F64F-80E1-C18D-0EC817AE2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9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2000">
        <p:checker/>
      </p:transition>
    </mc:Choice>
    <mc:Fallback>
      <p:transition spd="slow" advTm="2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5ED90B-85C7-A324-C174-6ABD86952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F34F42-7312-C343-D63B-3D025C39D697}"/>
              </a:ext>
            </a:extLst>
          </p:cNvPr>
          <p:cNvSpPr txBox="1"/>
          <p:nvPr/>
        </p:nvSpPr>
        <p:spPr>
          <a:xfrm>
            <a:off x="1728112" y="696351"/>
            <a:ext cx="568777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Laura Lopes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Till I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Met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You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-Piano</a:t>
            </a: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endParaRPr lang="pt-BR" sz="27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72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comb/>
      </p:transition>
    </mc:Choice>
    <mc:Fallback>
      <p:transition spd="slow" advTm="16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201</TotalTime>
  <Words>170</Words>
  <Application>Microsoft Office PowerPoint</Application>
  <PresentationFormat>Apresentação na tela (16:9)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2025-03-26T19:51:28Z</dcterms:created>
  <dcterms:modified xsi:type="dcterms:W3CDTF">2025-04-19T00:45:08Z</dcterms:modified>
</cp:coreProperties>
</file>