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6" r:id="rId6"/>
    <p:sldId id="261" r:id="rId7"/>
    <p:sldId id="267" r:id="rId8"/>
    <p:sldId id="262" r:id="rId9"/>
    <p:sldId id="268" r:id="rId10"/>
    <p:sldId id="263" r:id="rId11"/>
    <p:sldId id="269" r:id="rId12"/>
    <p:sldId id="264" r:id="rId13"/>
    <p:sldId id="270" r:id="rId14"/>
    <p:sldId id="259" r:id="rId15"/>
    <p:sldId id="265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423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845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10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173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045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447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2447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500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0628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432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03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045F6-4BA0-4D32-B7CB-039DC5AE6581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17042-E7E6-42B0-98CB-78B2A6DC11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612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7FA9B8-4526-FD3F-0869-A91F1B0A76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DD8AA2F-6026-DCAE-04D6-CE88873064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Música 3 minutos   Reiki, meditação, relaxament">
            <a:hlinkClick r:id="" action="ppaction://media"/>
            <a:extLst>
              <a:ext uri="{FF2B5EF4-FFF2-40B4-BE49-F238E27FC236}">
                <a16:creationId xmlns:a16="http://schemas.microsoft.com/office/drawing/2014/main" id="{CE546531-4718-1265-F91A-F7BD6730AC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6139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28611E-A47F-2FD5-F045-09C54C1AC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182E1E05-E174-30CE-7295-D665BC826939}"/>
              </a:ext>
            </a:extLst>
          </p:cNvPr>
          <p:cNvSpPr/>
          <p:nvPr/>
        </p:nvSpPr>
        <p:spPr>
          <a:xfrm>
            <a:off x="2652710" y="576306"/>
            <a:ext cx="3838580" cy="84190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Água Sagrada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5D61491-12D9-8E27-422B-1FB497350558}"/>
              </a:ext>
            </a:extLst>
          </p:cNvPr>
          <p:cNvSpPr/>
          <p:nvPr/>
        </p:nvSpPr>
        <p:spPr>
          <a:xfrm>
            <a:off x="3530060" y="1952012"/>
            <a:ext cx="2254515" cy="50279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695F63E-531F-0776-553D-46A7FDBAFADE}"/>
              </a:ext>
            </a:extLst>
          </p:cNvPr>
          <p:cNvSpPr/>
          <p:nvPr/>
        </p:nvSpPr>
        <p:spPr>
          <a:xfrm>
            <a:off x="2628696" y="2988600"/>
            <a:ext cx="4057242" cy="84190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Mundial da Água</a:t>
            </a:r>
          </a:p>
          <a:p>
            <a:pPr algn="ctr"/>
            <a:endParaRPr lang="pt-BR" sz="405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405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22 de Março</a:t>
            </a:r>
          </a:p>
        </p:txBody>
      </p:sp>
    </p:spTree>
    <p:extLst>
      <p:ext uri="{BB962C8B-B14F-4D97-AF65-F5344CB8AC3E}">
        <p14:creationId xmlns:p14="http://schemas.microsoft.com/office/powerpoint/2010/main" val="209979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8000">
        <p:pull/>
      </p:transition>
    </mc:Choice>
    <mc:Fallback>
      <p:transition spd="slow" advTm="8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A8570AA-4B80-86F2-9149-4641DB8A7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32C62AA9-92F4-191A-9A0A-7E69FE30DF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53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28611E-A47F-2FD5-F045-09C54C1AC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BD99AB-87AB-7498-A81D-61108D0FF00F}"/>
              </a:ext>
            </a:extLst>
          </p:cNvPr>
          <p:cNvSpPr txBox="1"/>
          <p:nvPr/>
        </p:nvSpPr>
        <p:spPr>
          <a:xfrm>
            <a:off x="1971769" y="1093304"/>
            <a:ext cx="52004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Água sagrada, pura, cristalina,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corre do alto da colina;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descendo por um fio,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formar um grande rio.</a:t>
            </a:r>
          </a:p>
        </p:txBody>
      </p:sp>
    </p:spTree>
    <p:extLst>
      <p:ext uri="{BB962C8B-B14F-4D97-AF65-F5344CB8AC3E}">
        <p14:creationId xmlns:p14="http://schemas.microsoft.com/office/powerpoint/2010/main" val="12476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A8570AA-4B80-86F2-9149-4641DB8A7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17F5A5E-9EAC-BD3E-A036-C1CBFC44A5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03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28611E-A47F-2FD5-F045-09C54C1AC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40A6D6-B95C-7F60-A690-B452C9928C7A}"/>
              </a:ext>
            </a:extLst>
          </p:cNvPr>
          <p:cNvSpPr txBox="1"/>
          <p:nvPr/>
        </p:nvSpPr>
        <p:spPr>
          <a:xfrm>
            <a:off x="1897229" y="1003853"/>
            <a:ext cx="53495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Água, bendito e santo unguento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pros seres vivos,  um alento,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 sangue  que dá vida à Terra;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motivo de disputa e guerra.</a:t>
            </a:r>
          </a:p>
        </p:txBody>
      </p:sp>
    </p:spTree>
    <p:extLst>
      <p:ext uri="{BB962C8B-B14F-4D97-AF65-F5344CB8AC3E}">
        <p14:creationId xmlns:p14="http://schemas.microsoft.com/office/powerpoint/2010/main" val="154130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14:gallery dir="l"/>
      </p:transition>
    </mc:Choice>
    <mc:Fallback xmlns=""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A8570AA-4B80-86F2-9149-4641DB8A7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9BE9F5E-617B-C166-98B8-485684C56F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69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28611E-A47F-2FD5-F045-09C54C1AC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E0A37D-C4E1-DBA1-6BC1-F62B0692504A}"/>
              </a:ext>
            </a:extLst>
          </p:cNvPr>
          <p:cNvSpPr txBox="1"/>
          <p:nvPr/>
        </p:nvSpPr>
        <p:spPr>
          <a:xfrm>
            <a:off x="2244280" y="1053548"/>
            <a:ext cx="46554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Formando nuvens escuras,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caindo em forma de chuva;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Deus com Seu bendito amor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deu-lhe um ciclo renovador.</a:t>
            </a:r>
          </a:p>
        </p:txBody>
      </p:sp>
    </p:spTree>
    <p:extLst>
      <p:ext uri="{BB962C8B-B14F-4D97-AF65-F5344CB8AC3E}">
        <p14:creationId xmlns:p14="http://schemas.microsoft.com/office/powerpoint/2010/main" val="183718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A8570AA-4B80-86F2-9149-4641DB8A7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E4CEEA1-4C73-3DA3-F1AE-B9E2592E90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71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switch dir="r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28611E-A47F-2FD5-F045-09C54C1AC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D86AE66-7DEA-E110-7909-08BD7E05F02A}"/>
              </a:ext>
            </a:extLst>
          </p:cNvPr>
          <p:cNvSpPr txBox="1"/>
          <p:nvPr/>
        </p:nvSpPr>
        <p:spPr>
          <a:xfrm>
            <a:off x="2144091" y="1113183"/>
            <a:ext cx="48558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 nas geleiras, quer no 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nos rios, ou no mar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 está a bendita água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qual precisamos cuidar!</a:t>
            </a:r>
          </a:p>
        </p:txBody>
      </p:sp>
    </p:spTree>
    <p:extLst>
      <p:ext uri="{BB962C8B-B14F-4D97-AF65-F5344CB8AC3E}">
        <p14:creationId xmlns:p14="http://schemas.microsoft.com/office/powerpoint/2010/main" val="202877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A8570AA-4B80-86F2-9149-4641DB8A7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BC1954F-11FE-96AA-6DB4-27E9C1D7A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28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28611E-A47F-2FD5-F045-09C54C1AC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F1F9A61-0D4A-F0D9-3ECE-290465386C46}"/>
              </a:ext>
            </a:extLst>
          </p:cNvPr>
          <p:cNvSpPr txBox="1"/>
          <p:nvPr/>
        </p:nvSpPr>
        <p:spPr>
          <a:xfrm>
            <a:off x="1768988" y="711842"/>
            <a:ext cx="5606023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Tomemos, pois cuidado,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esta preciosidade.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um dia a água acabar...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vai-se também, a humanidade!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Santo Antônio de Pádua - RJ - Brasil </a:t>
            </a:r>
          </a:p>
        </p:txBody>
      </p:sp>
    </p:spTree>
    <p:extLst>
      <p:ext uri="{BB962C8B-B14F-4D97-AF65-F5344CB8AC3E}">
        <p14:creationId xmlns:p14="http://schemas.microsoft.com/office/powerpoint/2010/main" val="151645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Tm="9000">
        <p14:reveal/>
      </p:transition>
    </mc:Choice>
    <mc:Fallback xmlns="">
      <p:transition spd="slow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A8570AA-4B80-86F2-9149-4641DB8A7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FC4E6F7-76D1-3F87-284A-964851B8C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9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81D05E5B-EF9F-F205-DC81-55FEDC0D7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DDA0F249-A635-518D-C86E-4EDBBF7BED37}"/>
              </a:ext>
            </a:extLst>
          </p:cNvPr>
          <p:cNvSpPr txBox="1"/>
          <p:nvPr/>
        </p:nvSpPr>
        <p:spPr>
          <a:xfrm>
            <a:off x="1570382" y="1"/>
            <a:ext cx="157286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9376E6EA-B682-DAD9-20CA-A551EEC03B4B}"/>
              </a:ext>
            </a:extLst>
          </p:cNvPr>
          <p:cNvSpPr txBox="1"/>
          <p:nvPr/>
        </p:nvSpPr>
        <p:spPr>
          <a:xfrm>
            <a:off x="5804453" y="3835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291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:pull dir="d"/>
      </p:transition>
    </mc:Choice>
    <mc:Fallback>
      <p:transition spd="slow" advTm="3000">
        <p:pull dir="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028611E-A47F-2FD5-F045-09C54C1AC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0C2911-DDEE-E0A3-8987-0B67CFA8C9C1}"/>
              </a:ext>
            </a:extLst>
          </p:cNvPr>
          <p:cNvSpPr txBox="1"/>
          <p:nvPr/>
        </p:nvSpPr>
        <p:spPr>
          <a:xfrm>
            <a:off x="2100017" y="417444"/>
            <a:ext cx="524214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Meditação Chinese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491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4000">
        <p15:prstTrans prst="prestige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218</TotalTime>
  <Words>183</Words>
  <Application>Microsoft Office PowerPoint</Application>
  <PresentationFormat>Apresentação na tela (16:9)</PresentationFormat>
  <Paragraphs>37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2024-04-09T20:02:01Z</dcterms:created>
  <dcterms:modified xsi:type="dcterms:W3CDTF">2024-04-11T21:22:45Z</dcterms:modified>
</cp:coreProperties>
</file>