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1" r:id="rId3"/>
    <p:sldId id="256" r:id="rId4"/>
    <p:sldId id="267" r:id="rId5"/>
    <p:sldId id="260" r:id="rId6"/>
    <p:sldId id="266" r:id="rId7"/>
    <p:sldId id="261" r:id="rId8"/>
    <p:sldId id="270" r:id="rId9"/>
    <p:sldId id="265" r:id="rId10"/>
    <p:sldId id="269" r:id="rId11"/>
    <p:sldId id="264" r:id="rId12"/>
    <p:sldId id="258" r:id="rId13"/>
    <p:sldId id="263" r:id="rId14"/>
    <p:sldId id="268" r:id="rId15"/>
    <p:sldId id="257" r:id="rId16"/>
    <p:sldId id="272" r:id="rId17"/>
    <p:sldId id="262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8675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291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125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001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437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14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36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7190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4665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708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862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505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70502-3103-4561-8B65-A8E04EF021A1}" type="datetimeFigureOut">
              <a:rPr lang="pt-BR" smtClean="0"/>
              <a:t>16/10/2023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17215-FFDA-4CF6-B350-DD75BEA8E9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09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9E4D66-4621-2FD4-705D-D2A75B5D69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4"/>
            <a:ext cx="9144000" cy="5139891"/>
          </a:xfrm>
          <a:prstGeom prst="rect">
            <a:avLst/>
          </a:prstGeom>
        </p:spPr>
      </p:pic>
      <p:pic>
        <p:nvPicPr>
          <p:cNvPr id="2" name="1-And I Love You So   Elvis Presley   Karaoke Version   KaraFun">
            <a:hlinkClick r:id="" action="ppaction://media"/>
            <a:extLst>
              <a:ext uri="{FF2B5EF4-FFF2-40B4-BE49-F238E27FC236}">
                <a16:creationId xmlns:a16="http://schemas.microsoft.com/office/drawing/2014/main" id="{92EA2CEF-40A3-C586-A5EC-D850597E67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1087" y="2571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6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FD457A2-54CA-940D-4EE9-A6773BE44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2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2F65FEC-E3C1-4E82-DC63-F2F0482E6B46}"/>
              </a:ext>
            </a:extLst>
          </p:cNvPr>
          <p:cNvSpPr/>
          <p:nvPr/>
        </p:nvSpPr>
        <p:spPr>
          <a:xfrm rot="20934966">
            <a:off x="4306568" y="1344772"/>
            <a:ext cx="1524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Anjo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EAD88E5-7D7F-1D08-74BB-F3687235500D}"/>
              </a:ext>
            </a:extLst>
          </p:cNvPr>
          <p:cNvSpPr/>
          <p:nvPr/>
        </p:nvSpPr>
        <p:spPr>
          <a:xfrm rot="21068170">
            <a:off x="3474789" y="2699795"/>
            <a:ext cx="3862635" cy="6452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Maria Sonia </a:t>
            </a:r>
            <a:r>
              <a:rPr lang="pt-BR" sz="5400" b="1" cap="none" spc="0" dirty="0" err="1">
                <a:ln w="0">
                  <a:solidFill>
                    <a:srgbClr val="C0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Laukaitis</a:t>
            </a:r>
            <a:endParaRPr lang="pt-BR" sz="5400" b="1" cap="none" spc="0" dirty="0">
              <a:ln w="0">
                <a:solidFill>
                  <a:srgbClr val="C00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0AFD92A-9D68-D0A1-C7C9-641664E7071D}"/>
              </a:ext>
            </a:extLst>
          </p:cNvPr>
          <p:cNvSpPr/>
          <p:nvPr/>
        </p:nvSpPr>
        <p:spPr>
          <a:xfrm rot="20988651">
            <a:off x="2696740" y="4099985"/>
            <a:ext cx="1138876" cy="2716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505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10/09/2023</a:t>
            </a:r>
          </a:p>
        </p:txBody>
      </p:sp>
    </p:spTree>
    <p:extLst>
      <p:ext uri="{BB962C8B-B14F-4D97-AF65-F5344CB8AC3E}">
        <p14:creationId xmlns:p14="http://schemas.microsoft.com/office/powerpoint/2010/main" val="644950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84FD462-8719-BC84-5147-127DB7A14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1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374E37-A8DC-8B25-0651-675CD1A0DF31}"/>
              </a:ext>
            </a:extLst>
          </p:cNvPr>
          <p:cNvSpPr txBox="1"/>
          <p:nvPr/>
        </p:nvSpPr>
        <p:spPr>
          <a:xfrm rot="21045629">
            <a:off x="2614927" y="1437669"/>
            <a:ext cx="532549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Torturante desejo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Tua face em minhas mãos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 olhar nos meus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Tez macia...rósea</a:t>
            </a:r>
          </a:p>
        </p:txBody>
      </p:sp>
    </p:spTree>
    <p:extLst>
      <p:ext uri="{BB962C8B-B14F-4D97-AF65-F5344CB8AC3E}">
        <p14:creationId xmlns:p14="http://schemas.microsoft.com/office/powerpoint/2010/main" val="35637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8C7CBCC-6503-1F2A-273B-550413323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64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817437C-55D1-B53F-BEE8-DECC5CD2E264}"/>
              </a:ext>
            </a:extLst>
          </p:cNvPr>
          <p:cNvSpPr txBox="1"/>
          <p:nvPr/>
        </p:nvSpPr>
        <p:spPr>
          <a:xfrm rot="21087989">
            <a:off x="2483513" y="1540699"/>
            <a:ext cx="59202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Leve sorriso extensão d’alma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Ah! Jamais o vi tão lindo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Anjo sem asas...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Branco lhe veste</a:t>
            </a:r>
          </a:p>
        </p:txBody>
      </p:sp>
    </p:spTree>
    <p:extLst>
      <p:ext uri="{BB962C8B-B14F-4D97-AF65-F5344CB8AC3E}">
        <p14:creationId xmlns:p14="http://schemas.microsoft.com/office/powerpoint/2010/main" val="3345400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ripple dir="rd"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9C7B140-86FF-4C1D-CE37-5ADC18014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4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EF5B9C-FBC7-9813-5806-F0A1DFE91E34}"/>
              </a:ext>
            </a:extLst>
          </p:cNvPr>
          <p:cNvSpPr txBox="1"/>
          <p:nvPr/>
        </p:nvSpPr>
        <p:spPr>
          <a:xfrm rot="21034729">
            <a:off x="2729860" y="1467486"/>
            <a:ext cx="48029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Semblante bonito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não te amar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Tua beleza me acalma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Cabelos negros sedosos</a:t>
            </a:r>
          </a:p>
        </p:txBody>
      </p:sp>
    </p:spTree>
    <p:extLst>
      <p:ext uri="{BB962C8B-B14F-4D97-AF65-F5344CB8AC3E}">
        <p14:creationId xmlns:p14="http://schemas.microsoft.com/office/powerpoint/2010/main" val="2777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90E561-99EA-0C31-8626-7B9C249DC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15AAF09-6D2A-4C27-95C2-AEB2A1596D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3" b="7223"/>
          <a:stretch/>
        </p:blipFill>
        <p:spPr>
          <a:xfrm>
            <a:off x="208722" y="0"/>
            <a:ext cx="8557591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474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CE33C8C-42A5-B8CA-4308-46BB82E0A2B7}"/>
              </a:ext>
            </a:extLst>
          </p:cNvPr>
          <p:cNvSpPr txBox="1"/>
          <p:nvPr/>
        </p:nvSpPr>
        <p:spPr>
          <a:xfrm rot="21078018">
            <a:off x="2135811" y="1369706"/>
            <a:ext cx="648446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os meus dedos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Transpassam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teu peito meus pensamentos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descanso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meus braços te afago </a:t>
            </a:r>
          </a:p>
        </p:txBody>
      </p:sp>
    </p:spTree>
    <p:extLst>
      <p:ext uri="{BB962C8B-B14F-4D97-AF65-F5344CB8AC3E}">
        <p14:creationId xmlns:p14="http://schemas.microsoft.com/office/powerpoint/2010/main" val="112204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ferris dir="l"/>
      </p:transition>
    </mc:Choice>
    <mc:Fallback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9E99D2E-FE97-01F0-67E5-B7BC4DEE9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7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B9E361-A63B-C2F0-77B9-3D15061BA5DD}"/>
              </a:ext>
            </a:extLst>
          </p:cNvPr>
          <p:cNvSpPr txBox="1"/>
          <p:nvPr/>
        </p:nvSpPr>
        <p:spPr>
          <a:xfrm rot="21045688">
            <a:off x="2853873" y="1540698"/>
            <a:ext cx="504978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Canta pra mim...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teu corpo adormeço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Amanheci poesia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teus braços dormi...</a:t>
            </a:r>
          </a:p>
        </p:txBody>
      </p:sp>
    </p:spTree>
    <p:extLst>
      <p:ext uri="{BB962C8B-B14F-4D97-AF65-F5344CB8AC3E}">
        <p14:creationId xmlns:p14="http://schemas.microsoft.com/office/powerpoint/2010/main" val="182017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6E53380-869E-6898-94AD-B8062D1FC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6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omb/>
      </p:transition>
    </mc:Choice>
    <mc:Fallback xmlns="">
      <p:transition spd="slow" advTm="3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175E21D-56D5-D827-6760-52BC2E4A7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0348FD3-7764-2745-606A-DB68D2DD5644}"/>
              </a:ext>
            </a:extLst>
          </p:cNvPr>
          <p:cNvSpPr txBox="1"/>
          <p:nvPr/>
        </p:nvSpPr>
        <p:spPr>
          <a:xfrm>
            <a:off x="944219" y="4383156"/>
            <a:ext cx="30113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Sonia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Laukaitis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270AED7-2A0E-EBCC-EEAD-CB81C9B8EB6B}"/>
              </a:ext>
            </a:extLst>
          </p:cNvPr>
          <p:cNvSpPr txBox="1"/>
          <p:nvPr/>
        </p:nvSpPr>
        <p:spPr>
          <a:xfrm>
            <a:off x="5864087" y="441520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352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5E3960E-5444-8B6B-9202-4C0F97328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71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B35FBFE-BBE2-BCE4-842D-BD5FF14B3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C1A7EB0-2AA3-A137-F007-7FD5272959A4}"/>
              </a:ext>
            </a:extLst>
          </p:cNvPr>
          <p:cNvSpPr txBox="1"/>
          <p:nvPr/>
        </p:nvSpPr>
        <p:spPr>
          <a:xfrm rot="21089559">
            <a:off x="2892287" y="1104615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Love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Elvis Presley Instrumental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08615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conveyor dir="r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204</TotalTime>
  <Words>147</Words>
  <Application>Microsoft Office PowerPoint</Application>
  <PresentationFormat>Apresentação na tela (16:9)</PresentationFormat>
  <Paragraphs>36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8</cp:revision>
  <dcterms:created xsi:type="dcterms:W3CDTF">2023-10-06T22:41:54Z</dcterms:created>
  <dcterms:modified xsi:type="dcterms:W3CDTF">2023-10-16T14:28:31Z</dcterms:modified>
</cp:coreProperties>
</file>