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4" r:id="rId5"/>
    <p:sldId id="260" r:id="rId6"/>
    <p:sldId id="268" r:id="rId7"/>
    <p:sldId id="261" r:id="rId8"/>
    <p:sldId id="265" r:id="rId9"/>
    <p:sldId id="262" r:id="rId10"/>
    <p:sldId id="266" r:id="rId11"/>
    <p:sldId id="263" r:id="rId12"/>
    <p:sldId id="267" r:id="rId13"/>
    <p:sldId id="258" r:id="rId14"/>
    <p:sldId id="269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9A5B-4817-4D55-90D7-913CDC3D3D9D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7E9-9818-4395-8031-7BDBACD34C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1244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9A5B-4817-4D55-90D7-913CDC3D3D9D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7E9-9818-4395-8031-7BDBACD34C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913417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9A5B-4817-4D55-90D7-913CDC3D3D9D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7E9-9818-4395-8031-7BDBACD34C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5686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9A5B-4817-4D55-90D7-913CDC3D3D9D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7E9-9818-4395-8031-7BDBACD34C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10890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9A5B-4817-4D55-90D7-913CDC3D3D9D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7E9-9818-4395-8031-7BDBACD34C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48243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9A5B-4817-4D55-90D7-913CDC3D3D9D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7E9-9818-4395-8031-7BDBACD34C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69889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9A5B-4817-4D55-90D7-913CDC3D3D9D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7E9-9818-4395-8031-7BDBACD34C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36937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9A5B-4817-4D55-90D7-913CDC3D3D9D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7E9-9818-4395-8031-7BDBACD34C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4858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9A5B-4817-4D55-90D7-913CDC3D3D9D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7E9-9818-4395-8031-7BDBACD34C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7054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9A5B-4817-4D55-90D7-913CDC3D3D9D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7E9-9818-4395-8031-7BDBACD34C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4012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339A5B-4817-4D55-90D7-913CDC3D3D9D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C287E9-9818-4395-8031-7BDBACD34C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2515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6600">
            <a:alpha val="2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339A5B-4817-4D55-90D7-913CDC3D3D9D}" type="datetimeFigureOut">
              <a:rPr lang="pt-BR" smtClean="0"/>
              <a:t>01/03/2020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C287E9-9818-4395-8031-7BDBACD34CC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303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 The Elephant Song -m Ingmrar Noerdstroms -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272" y="240313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639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589506" y="1634247"/>
            <a:ext cx="4062477" cy="70850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Pensamentos </a:t>
            </a:r>
            <a:endParaRPr lang="pt-BR" sz="5400" b="1" cap="none" spc="0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589506" y="3140419"/>
            <a:ext cx="4062477" cy="69066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Lúcia </a:t>
            </a:r>
            <a:r>
              <a:rPr lang="pt-BR" sz="5400" b="1" cap="none" spc="0" dirty="0" err="1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5400" b="1" cap="none" spc="0" dirty="0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5400" b="1" cap="none" spc="0" dirty="0" err="1" smtClean="0">
                <a:ln>
                  <a:solidFill>
                    <a:schemeClr val="accent5">
                      <a:lumMod val="75000"/>
                    </a:schemeClr>
                  </a:solidFill>
                </a:ln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5400" b="1" cap="none" spc="0" dirty="0">
              <a:ln>
                <a:solidFill>
                  <a:schemeClr val="accent5">
                    <a:lumMod val="75000"/>
                  </a:schemeClr>
                </a:solidFill>
              </a:ln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875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5000">
        <p14:flythrough dir="out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410932" y="826852"/>
            <a:ext cx="4504758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ENCONTRE...</a:t>
            </a:r>
          </a:p>
          <a:p>
            <a:pPr algn="ctr"/>
            <a:endParaRPr lang="pt-BR" sz="24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</a:t>
            </a:r>
            <a:r>
              <a:rPr lang="pt-BR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Encontre mais motivos para amar </a:t>
            </a:r>
            <a:endParaRPr lang="pt-BR" sz="24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do </a:t>
            </a:r>
            <a:r>
              <a:rPr lang="pt-BR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para ser amado</a:t>
            </a:r>
            <a:r>
              <a:rPr lang="pt-BR" sz="2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pPr algn="ctr"/>
            <a:r>
              <a:rPr lang="pt-BR" sz="2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assim se libertará da </a:t>
            </a:r>
            <a:r>
              <a:rPr lang="pt-BR" sz="2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ideia </a:t>
            </a:r>
            <a:r>
              <a:rPr lang="pt-BR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neurótica </a:t>
            </a:r>
            <a:endParaRPr lang="pt-BR" sz="24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sua felicidade depende de </a:t>
            </a:r>
            <a:endParaRPr lang="pt-BR" sz="24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algo </a:t>
            </a:r>
            <a:r>
              <a:rPr lang="pt-BR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de alguém."</a:t>
            </a:r>
          </a:p>
          <a:p>
            <a:pPr algn="ctr"/>
            <a:endParaRPr lang="pt-BR" sz="24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Lúcia </a:t>
            </a:r>
            <a:r>
              <a:rPr lang="pt-BR" sz="2000" b="1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20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20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13/03/2007</a:t>
            </a:r>
          </a:p>
        </p:txBody>
      </p:sp>
    </p:spTree>
    <p:extLst>
      <p:ext uri="{BB962C8B-B14F-4D97-AF65-F5344CB8AC3E}">
        <p14:creationId xmlns:p14="http://schemas.microsoft.com/office/powerpoint/2010/main" val="3817610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3000">
        <p15:prstTrans prst="prestig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6374" y="0"/>
            <a:ext cx="541404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583344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11541" y="817124"/>
            <a:ext cx="3938899" cy="3724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APENAS E SOMENTE</a:t>
            </a:r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pPr algn="ctr"/>
            <a:endParaRPr lang="pt-BR" sz="28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"Apenas e somente</a:t>
            </a:r>
          </a:p>
          <a:p>
            <a:pPr algn="ctr"/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respira sensibilidade</a:t>
            </a:r>
          </a:p>
          <a:p>
            <a:pPr algn="ctr"/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exala </a:t>
            </a:r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 é </a:t>
            </a:r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capaz de fazer </a:t>
            </a:r>
            <a:endParaRPr lang="pt-BR" sz="28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bonita </a:t>
            </a:r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tristeza."</a:t>
            </a:r>
          </a:p>
          <a:p>
            <a:pPr algn="ctr"/>
            <a:endParaRPr lang="pt-BR" sz="28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Lúcia </a:t>
            </a:r>
            <a:r>
              <a:rPr lang="pt-BR" sz="2000" b="1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20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20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24/04/2006</a:t>
            </a:r>
          </a:p>
        </p:txBody>
      </p:sp>
    </p:spTree>
    <p:extLst>
      <p:ext uri="{BB962C8B-B14F-4D97-AF65-F5344CB8AC3E}">
        <p14:creationId xmlns:p14="http://schemas.microsoft.com/office/powerpoint/2010/main" val="1891721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blinds dir="vert"/>
      </p:transition>
    </mc:Choice>
    <mc:Fallback>
      <p:transition spd="slow" advTm="1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039" y="204281"/>
            <a:ext cx="487355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155649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r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467428" y="778213"/>
            <a:ext cx="4265912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QUANDO CHOVE</a:t>
            </a:r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</a:p>
          <a:p>
            <a:pPr algn="ctr"/>
            <a:endParaRPr lang="pt-BR" sz="28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"Quando chove nossas </a:t>
            </a:r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almas</a:t>
            </a:r>
          </a:p>
          <a:p>
            <a:pPr algn="ctr"/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ficam mais limpas se retirarmos </a:t>
            </a:r>
            <a:endParaRPr lang="pt-BR" sz="28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</a:t>
            </a:r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nós o </a:t>
            </a:r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guarda chuva, a </a:t>
            </a:r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capa</a:t>
            </a:r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descobrindo </a:t>
            </a:r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nosso rosto."</a:t>
            </a:r>
          </a:p>
          <a:p>
            <a:pPr algn="ctr"/>
            <a:endParaRPr lang="pt-BR" sz="28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Lúcia </a:t>
            </a:r>
            <a:r>
              <a:rPr lang="pt-BR" sz="2400" b="1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24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31/03/2006</a:t>
            </a:r>
          </a:p>
        </p:txBody>
      </p:sp>
    </p:spTree>
    <p:extLst>
      <p:ext uri="{BB962C8B-B14F-4D97-AF65-F5344CB8AC3E}">
        <p14:creationId xmlns:p14="http://schemas.microsoft.com/office/powerpoint/2010/main" val="3755435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blinds dir="vert"/>
      </p:transition>
    </mc:Choice>
    <mc:Fallback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569" y="0"/>
            <a:ext cx="51435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105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u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423147" y="733941"/>
            <a:ext cx="4458272" cy="38472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</a:t>
            </a:r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ARTE</a:t>
            </a:r>
          </a:p>
          <a:p>
            <a:pPr algn="ctr"/>
            <a:endParaRPr lang="pt-BR" sz="28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Arte deve ser Beleza e Verdade</a:t>
            </a:r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tamanha intensidade, que </a:t>
            </a:r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</a:t>
            </a:r>
          </a:p>
          <a:p>
            <a:pPr algn="ctr"/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destruída, a </a:t>
            </a:r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ideia </a:t>
            </a:r>
          </a:p>
          <a:p>
            <a:pPr algn="ctr"/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sobreviverá </a:t>
            </a:r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si só.</a:t>
            </a:r>
          </a:p>
          <a:p>
            <a:pPr algn="ctr"/>
            <a:endParaRPr lang="pt-BR" sz="28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Lúcia </a:t>
            </a:r>
            <a:r>
              <a:rPr lang="pt-BR" sz="2400" b="1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24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10/05/2005</a:t>
            </a:r>
          </a:p>
        </p:txBody>
      </p:sp>
    </p:spTree>
    <p:extLst>
      <p:ext uri="{BB962C8B-B14F-4D97-AF65-F5344CB8AC3E}">
        <p14:creationId xmlns:p14="http://schemas.microsoft.com/office/powerpoint/2010/main" val="1156197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blinds dir="vert"/>
      </p:transition>
    </mc:Choice>
    <mc:Fallback>
      <p:transition spd="slow" advTm="10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222" y="116732"/>
            <a:ext cx="485410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542017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223476" y="802035"/>
            <a:ext cx="478207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LEMBRE-SE</a:t>
            </a:r>
          </a:p>
          <a:p>
            <a:pPr algn="ctr"/>
            <a:endParaRPr lang="pt-BR" sz="28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beleza está na liberdade que temos</a:t>
            </a:r>
          </a:p>
          <a:p>
            <a:pPr algn="ctr"/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ser o que somos, </a:t>
            </a:r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 </a:t>
            </a:r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 </a:t>
            </a:r>
            <a:endParaRPr lang="pt-BR" sz="28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</a:t>
            </a:r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gostaríamos de ser,</a:t>
            </a:r>
          </a:p>
          <a:p>
            <a:pPr algn="ctr"/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 mais ainda, em ser o que somos,</a:t>
            </a:r>
          </a:p>
          <a:p>
            <a:pPr algn="ctr"/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ser o que  gostariam </a:t>
            </a:r>
            <a:endParaRPr lang="pt-BR" sz="28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</a:t>
            </a:r>
            <a:r>
              <a:rPr lang="pt-BR" sz="2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fôssemos...</a:t>
            </a:r>
          </a:p>
        </p:txBody>
      </p:sp>
    </p:spTree>
    <p:extLst>
      <p:ext uri="{BB962C8B-B14F-4D97-AF65-F5344CB8AC3E}">
        <p14:creationId xmlns:p14="http://schemas.microsoft.com/office/powerpoint/2010/main" val="2891223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3000">
        <p:blinds dir="vert"/>
      </p:transition>
    </mc:Choice>
    <mc:Fallback>
      <p:transition spd="slow" advTm="1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855" y="97277"/>
            <a:ext cx="512974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929494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6498076" y="1819073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3579778" y="3073940"/>
            <a:ext cx="21964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</a:t>
            </a:r>
            <a:r>
              <a:rPr lang="pt-BR" sz="2800" b="1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28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924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238091" y="953310"/>
            <a:ext cx="4762842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Sandra Lúcia </a:t>
            </a:r>
            <a:r>
              <a:rPr lang="pt-BR" sz="2000" b="1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20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20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The </a:t>
            </a:r>
            <a:r>
              <a:rPr lang="pt-BR" sz="2000" b="1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Elephant</a:t>
            </a:r>
            <a:r>
              <a:rPr lang="pt-BR" sz="20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Song- </a:t>
            </a:r>
            <a:r>
              <a:rPr lang="pt-BR" sz="2000" b="1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Ingmrar</a:t>
            </a:r>
            <a:r>
              <a:rPr lang="pt-BR" sz="20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Noerdstroms</a:t>
            </a:r>
            <a:endParaRPr lang="pt-BR" sz="20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http://</a:t>
            </a:r>
            <a:r>
              <a:rPr lang="pt-BR" sz="20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3"/>
              </a:rPr>
              <a:t>www.sergrasan.com.br/cleoslides</a:t>
            </a:r>
            <a:endParaRPr lang="pt-BR" sz="20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8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http://</a:t>
            </a:r>
            <a:r>
              <a:rPr lang="pt-BR" sz="18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4"/>
              </a:rPr>
              <a:t>www.youtube.com/c/CleoniceMenegattGoelzer</a:t>
            </a:r>
            <a:endParaRPr lang="pt-BR" sz="18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18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 smtClean="0">
                <a:solidFill>
                  <a:srgbClr val="CC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  <a:hlinkClick r:id="rId5"/>
              </a:rPr>
              <a:t>cmenegatt2016@gmail.com</a:t>
            </a:r>
            <a:endParaRPr lang="pt-BR" sz="2000" b="1" dirty="0" smtClean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000" b="1" dirty="0">
              <a:solidFill>
                <a:srgbClr val="CC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4981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4000">
        <p:pull/>
      </p:transition>
    </mc:Choice>
    <mc:Fallback>
      <p:transition spd="slow" advTm="14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66</TotalTime>
  <Words>216</Words>
  <Application>Microsoft Office PowerPoint</Application>
  <PresentationFormat>Apresentação na tela (16:9)</PresentationFormat>
  <Paragraphs>61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9</cp:revision>
  <dcterms:created xsi:type="dcterms:W3CDTF">2020-02-25T02:22:14Z</dcterms:created>
  <dcterms:modified xsi:type="dcterms:W3CDTF">2020-03-02T00:40:29Z</dcterms:modified>
</cp:coreProperties>
</file>