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56" r:id="rId3"/>
    <p:sldId id="257" r:id="rId4"/>
    <p:sldId id="264" r:id="rId5"/>
    <p:sldId id="258" r:id="rId6"/>
    <p:sldId id="265" r:id="rId7"/>
    <p:sldId id="261" r:id="rId8"/>
    <p:sldId id="266" r:id="rId9"/>
    <p:sldId id="262" r:id="rId10"/>
    <p:sldId id="267" r:id="rId11"/>
    <p:sldId id="259" r:id="rId12"/>
    <p:sldId id="260" r:id="rId13"/>
    <p:sldId id="263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57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2580E-AD70-4FB9-9E36-5C1BF5913FF1}" type="datetimeFigureOut">
              <a:rPr lang="pt-BR" smtClean="0"/>
              <a:t>10/07/2021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651D0-A1B7-42EA-9228-7827A5FDA0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0227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2580E-AD70-4FB9-9E36-5C1BF5913FF1}" type="datetimeFigureOut">
              <a:rPr lang="pt-BR" smtClean="0"/>
              <a:t>10/07/2021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651D0-A1B7-42EA-9228-7827A5FDA0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13255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2580E-AD70-4FB9-9E36-5C1BF5913FF1}" type="datetimeFigureOut">
              <a:rPr lang="pt-BR" smtClean="0"/>
              <a:t>10/07/2021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651D0-A1B7-42EA-9228-7827A5FDA0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7654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2580E-AD70-4FB9-9E36-5C1BF5913FF1}" type="datetimeFigureOut">
              <a:rPr lang="pt-BR" smtClean="0"/>
              <a:t>10/07/2021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651D0-A1B7-42EA-9228-7827A5FDA0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68705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2580E-AD70-4FB9-9E36-5C1BF5913FF1}" type="datetimeFigureOut">
              <a:rPr lang="pt-BR" smtClean="0"/>
              <a:t>10/07/2021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651D0-A1B7-42EA-9228-7827A5FDA0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2010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2580E-AD70-4FB9-9E36-5C1BF5913FF1}" type="datetimeFigureOut">
              <a:rPr lang="pt-BR" smtClean="0"/>
              <a:t>10/07/2021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651D0-A1B7-42EA-9228-7827A5FDA0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890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2580E-AD70-4FB9-9E36-5C1BF5913FF1}" type="datetimeFigureOut">
              <a:rPr lang="pt-BR" smtClean="0"/>
              <a:t>10/07/2021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651D0-A1B7-42EA-9228-7827A5FDA0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6813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2580E-AD70-4FB9-9E36-5C1BF5913FF1}" type="datetimeFigureOut">
              <a:rPr lang="pt-BR" smtClean="0"/>
              <a:t>10/07/2021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651D0-A1B7-42EA-9228-7827A5FDA0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94371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2580E-AD70-4FB9-9E36-5C1BF5913FF1}" type="datetimeFigureOut">
              <a:rPr lang="pt-BR" smtClean="0"/>
              <a:t>10/07/2021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651D0-A1B7-42EA-9228-7827A5FDA0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5715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2580E-AD70-4FB9-9E36-5C1BF5913FF1}" type="datetimeFigureOut">
              <a:rPr lang="pt-BR" smtClean="0"/>
              <a:t>10/07/2021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651D0-A1B7-42EA-9228-7827A5FDA0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69137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2580E-AD70-4FB9-9E36-5C1BF5913FF1}" type="datetimeFigureOut">
              <a:rPr lang="pt-BR" smtClean="0"/>
              <a:t>10/07/2021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651D0-A1B7-42EA-9228-7827A5FDA0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5558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>
            <a:alpha val="4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2580E-AD70-4FB9-9E36-5C1BF5913FF1}" type="datetimeFigureOut">
              <a:rPr lang="pt-BR" smtClean="0"/>
              <a:t>10/07/2021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F651D0-A1B7-42EA-9228-7827A5FDA0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9996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03C0A06D-CC8B-438F-8ADD-6899D7A13E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CM-2-Imagine - John Lennon - Violin and Saxophone - Cover">
            <a:hlinkClick r:id="" action="ppaction://media"/>
            <a:extLst>
              <a:ext uri="{FF2B5EF4-FFF2-40B4-BE49-F238E27FC236}">
                <a16:creationId xmlns:a16="http://schemas.microsoft.com/office/drawing/2014/main" id="{BDB1D1DB-F31F-4FB4-9284-FAF6D0B70C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68147" y="2266950"/>
            <a:ext cx="609600" cy="609600"/>
          </a:xfrm>
          <a:prstGeom prst="rect">
            <a:avLst/>
          </a:prstGeom>
        </p:spPr>
      </p:pic>
      <p:pic>
        <p:nvPicPr>
          <p:cNvPr id="8" name="Imagem 7" descr="Desenho de uma pessoa&#10;&#10;Descrição gerada automaticamente com confiança baixa">
            <a:extLst>
              <a:ext uri="{FF2B5EF4-FFF2-40B4-BE49-F238E27FC236}">
                <a16:creationId xmlns:a16="http://schemas.microsoft.com/office/drawing/2014/main" id="{A9CCE484-A0A0-441A-B505-737D020DABB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199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1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03C0A06D-CC8B-438F-8ADD-6899D7A13E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138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000"/>
    </mc:Choice>
    <mc:Fallback xmlns="">
      <p:transition spd="slow" advTm="1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Tela de computador com texto preto sobre fundo branco&#10;&#10;Descrição gerada automaticamente com confiança média">
            <a:extLst>
              <a:ext uri="{FF2B5EF4-FFF2-40B4-BE49-F238E27FC236}">
                <a16:creationId xmlns:a16="http://schemas.microsoft.com/office/drawing/2014/main" id="{A0B13F43-2B60-4393-90BF-04E6F6C857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3F017D53-A77A-49DE-B9CF-AF29BEA1F2D1}"/>
              </a:ext>
            </a:extLst>
          </p:cNvPr>
          <p:cNvSpPr/>
          <p:nvPr/>
        </p:nvSpPr>
        <p:spPr>
          <a:xfrm>
            <a:off x="3183042" y="1416749"/>
            <a:ext cx="357949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CC9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Versos Perfumados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956ED4A8-A9F5-48D3-B34D-BAC02A178E03}"/>
              </a:ext>
            </a:extLst>
          </p:cNvPr>
          <p:cNvSpPr/>
          <p:nvPr/>
        </p:nvSpPr>
        <p:spPr>
          <a:xfrm>
            <a:off x="3591142" y="2703007"/>
            <a:ext cx="2763297" cy="116140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CC9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Palmira de Oliveira</a:t>
            </a:r>
          </a:p>
          <a:p>
            <a:pPr algn="ctr"/>
            <a:r>
              <a:rPr lang="pt-BR" sz="5400" b="1" dirty="0">
                <a:ln>
                  <a:solidFill>
                    <a:srgbClr val="FFCC9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“Mira </a:t>
            </a:r>
            <a:r>
              <a:rPr lang="pt-BR" sz="5400" b="1" dirty="0" err="1">
                <a:ln>
                  <a:solidFill>
                    <a:srgbClr val="FFCC9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Olliver</a:t>
            </a:r>
            <a:r>
              <a:rPr lang="pt-BR" sz="5400" b="1" dirty="0">
                <a:ln>
                  <a:solidFill>
                    <a:srgbClr val="FFCC9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”</a:t>
            </a:r>
            <a:endParaRPr lang="pt-BR" sz="5400" b="1" cap="none" spc="0" dirty="0">
              <a:ln>
                <a:solidFill>
                  <a:srgbClr val="FFCC9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86032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9000">
        <p15:prstTrans prst="curtains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9B279DB7-99B4-453A-A6B7-15C2A06C02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Bolo de aniversário&#10;&#10;Descrição gerada automaticamente com confiança baixa">
            <a:extLst>
              <a:ext uri="{FF2B5EF4-FFF2-40B4-BE49-F238E27FC236}">
                <a16:creationId xmlns:a16="http://schemas.microsoft.com/office/drawing/2014/main" id="{7E80D278-808B-4E90-96CF-A88844D181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1683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3000">
        <p15:prstTrans prst="prestige"/>
      </p:transition>
    </mc:Choice>
    <mc:Fallback xmlns=""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espelho, mesa, cortina&#10;&#10;Descrição gerada automaticamente">
            <a:extLst>
              <a:ext uri="{FF2B5EF4-FFF2-40B4-BE49-F238E27FC236}">
                <a16:creationId xmlns:a16="http://schemas.microsoft.com/office/drawing/2014/main" id="{83B57F70-29BA-4A01-A130-1264AD11A8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A5FA24A4-D2E7-408B-AA36-1B9C01055AC2}"/>
              </a:ext>
            </a:extLst>
          </p:cNvPr>
          <p:cNvSpPr txBox="1"/>
          <p:nvPr/>
        </p:nvSpPr>
        <p:spPr>
          <a:xfrm>
            <a:off x="693058" y="1417588"/>
            <a:ext cx="349967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aroma está no ar;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Seus escritos exalam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Perfume de flores,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Cheiros que abalam. </a:t>
            </a:r>
          </a:p>
        </p:txBody>
      </p:sp>
      <p:pic>
        <p:nvPicPr>
          <p:cNvPr id="10" name="Imagem 9" descr="Uma imagem contendo Texto&#10;&#10;Descrição gerada automaticamente">
            <a:extLst>
              <a:ext uri="{FF2B5EF4-FFF2-40B4-BE49-F238E27FC236}">
                <a16:creationId xmlns:a16="http://schemas.microsoft.com/office/drawing/2014/main" id="{4B5CCB7F-A082-49E3-911B-CBB044B17F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7000">
        <p14:prism dir="u" isContent="1" isInverted="1"/>
      </p:transition>
    </mc:Choice>
    <mc:Fallback xmlns="">
      <p:transition spd="slow" advTm="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9B279DB7-99B4-453A-A6B7-15C2A06C02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9473A55-4A48-4604-83A6-A0664206ED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979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14:prism isContent="1"/>
      </p:transition>
    </mc:Choice>
    <mc:Fallback xmlns=""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espelho, mesa, cortina&#10;&#10;Descrição gerada automaticamente">
            <a:extLst>
              <a:ext uri="{FF2B5EF4-FFF2-40B4-BE49-F238E27FC236}">
                <a16:creationId xmlns:a16="http://schemas.microsoft.com/office/drawing/2014/main" id="{83B57F70-29BA-4A01-A130-1264AD11A8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75A1C4D-D526-43DA-9459-DC86885060B7}"/>
              </a:ext>
            </a:extLst>
          </p:cNvPr>
          <p:cNvSpPr txBox="1"/>
          <p:nvPr/>
        </p:nvSpPr>
        <p:spPr>
          <a:xfrm>
            <a:off x="593069" y="1140589"/>
            <a:ext cx="4615366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Mexem com a alma,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Ligam os sensores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Acalmam o coração.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os versos resvalam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Entre vírgulas e expressão. </a:t>
            </a:r>
          </a:p>
        </p:txBody>
      </p:sp>
      <p:pic>
        <p:nvPicPr>
          <p:cNvPr id="7" name="Imagem 6" descr="Texto&#10;&#10;Descrição gerada automaticamente">
            <a:extLst>
              <a:ext uri="{FF2B5EF4-FFF2-40B4-BE49-F238E27FC236}">
                <a16:creationId xmlns:a16="http://schemas.microsoft.com/office/drawing/2014/main" id="{D0AB799E-F715-44B6-9612-2B213EE806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711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0000">
        <p:fade/>
      </p:transition>
    </mc:Choice>
    <mc:Fallback xmlns="">
      <p:transition spd="slow" advTm="1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9B279DB7-99B4-453A-A6B7-15C2A06C02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Mesa com livros em cima&#10;&#10;Descrição gerada automaticamente com confiança baixa">
            <a:extLst>
              <a:ext uri="{FF2B5EF4-FFF2-40B4-BE49-F238E27FC236}">
                <a16:creationId xmlns:a16="http://schemas.microsoft.com/office/drawing/2014/main" id="{7B203EBC-306A-47EB-9600-DD761F7764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239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3000">
        <p15:prstTrans prst="fallOver"/>
      </p:transition>
    </mc:Choice>
    <mc:Fallback xmlns=""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espelho, mesa, cortina&#10;&#10;Descrição gerada automaticamente">
            <a:extLst>
              <a:ext uri="{FF2B5EF4-FFF2-40B4-BE49-F238E27FC236}">
                <a16:creationId xmlns:a16="http://schemas.microsoft.com/office/drawing/2014/main" id="{83B57F70-29BA-4A01-A130-1264AD11A8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EAA163F-C038-4580-9DEF-24911FC74310}"/>
              </a:ext>
            </a:extLst>
          </p:cNvPr>
          <p:cNvSpPr txBox="1"/>
          <p:nvPr/>
        </p:nvSpPr>
        <p:spPr>
          <a:xfrm>
            <a:off x="531299" y="863590"/>
            <a:ext cx="4682693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Coisa de poeta, que usa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pena para sua inspiração.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Inebria o sentimento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escrita e sedução,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Versos que enaltecem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aprofundam a paixão. </a:t>
            </a:r>
          </a:p>
        </p:txBody>
      </p:sp>
      <p:pic>
        <p:nvPicPr>
          <p:cNvPr id="7" name="Imagem 6" descr="Texto, Carta&#10;&#10;Descrição gerada automaticamente">
            <a:extLst>
              <a:ext uri="{FF2B5EF4-FFF2-40B4-BE49-F238E27FC236}">
                <a16:creationId xmlns:a16="http://schemas.microsoft.com/office/drawing/2014/main" id="{0ADE0038-DB70-4639-A35B-C3835F965C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498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2000">
        <p14:prism dir="u" isContent="1" isInverted="1"/>
      </p:transition>
    </mc:Choice>
    <mc:Fallback xmlns="">
      <p:transition spd="slow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9B279DB7-99B4-453A-A6B7-15C2A06C02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Bolo decorado com flores&#10;&#10;Descrição gerada automaticamente">
            <a:extLst>
              <a:ext uri="{FF2B5EF4-FFF2-40B4-BE49-F238E27FC236}">
                <a16:creationId xmlns:a16="http://schemas.microsoft.com/office/drawing/2014/main" id="{5BF1439C-1488-463A-90E5-9ED144E2C1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13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:fade/>
      </p:transition>
    </mc:Choice>
    <mc:Fallback xmlns=""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Desenho de uma pessoa&#10;&#10;Descrição gerada automaticamente com confiança média">
            <a:extLst>
              <a:ext uri="{FF2B5EF4-FFF2-40B4-BE49-F238E27FC236}">
                <a16:creationId xmlns:a16="http://schemas.microsoft.com/office/drawing/2014/main" id="{F0D2EBDF-52A8-4D15-BA71-684538AB9D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1220B274-B15B-45AC-869D-50E28DE863A6}"/>
              </a:ext>
            </a:extLst>
          </p:cNvPr>
          <p:cNvSpPr txBox="1"/>
          <p:nvPr/>
        </p:nvSpPr>
        <p:spPr>
          <a:xfrm>
            <a:off x="1276140" y="4350936"/>
            <a:ext cx="17732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Mira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Olliver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3A8B17C5-2A9D-45E8-94CA-490FBF1F3F5D}"/>
              </a:ext>
            </a:extLst>
          </p:cNvPr>
          <p:cNvSpPr txBox="1"/>
          <p:nvPr/>
        </p:nvSpPr>
        <p:spPr>
          <a:xfrm>
            <a:off x="5697416" y="4350936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5816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:comb/>
      </p:transition>
    </mc:Choice>
    <mc:Fallback xmlns="">
      <p:transition spd="slow" advTm="3000">
        <p:comb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9B279DB7-99B4-453A-A6B7-15C2A06C02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Desenho de uma flor&#10;&#10;Descrição gerada automaticamente com confiança média">
            <a:extLst>
              <a:ext uri="{FF2B5EF4-FFF2-40B4-BE49-F238E27FC236}">
                <a16:creationId xmlns:a16="http://schemas.microsoft.com/office/drawing/2014/main" id="{3BF4F6B8-8E98-444A-A389-F0F9DD24F9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864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Tm="3000">
        <p14:flythrough dir="out" hasBounce="1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espelho, mesa, cortina&#10;&#10;Descrição gerada automaticamente">
            <a:extLst>
              <a:ext uri="{FF2B5EF4-FFF2-40B4-BE49-F238E27FC236}">
                <a16:creationId xmlns:a16="http://schemas.microsoft.com/office/drawing/2014/main" id="{83B57F70-29BA-4A01-A130-1264AD11A8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1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D036E202-2B0F-443A-9BBC-BCD98803A68A}"/>
              </a:ext>
            </a:extLst>
          </p:cNvPr>
          <p:cNvSpPr txBox="1"/>
          <p:nvPr/>
        </p:nvSpPr>
        <p:spPr>
          <a:xfrm>
            <a:off x="1535752" y="494258"/>
            <a:ext cx="6072496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Palmira de Oliveira-Mira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Olliver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16/06/21 (Direitos reservados à autora)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Arraial do Cabo/RJ - BRASIL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Imagine-John Lennon</a:t>
            </a:r>
          </a:p>
          <a:p>
            <a:pPr algn="ctr"/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Violin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and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Saxophone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757885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Tm="18000">
        <p15:prstTrans prst="fracture"/>
      </p:transition>
    </mc:Choice>
    <mc:Fallback>
      <p:transition spd="slow" advTm="18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444</TotalTime>
  <Words>151</Words>
  <Application>Microsoft Office PowerPoint</Application>
  <PresentationFormat>Apresentação na tela (16:9)</PresentationFormat>
  <Paragraphs>32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14</cp:revision>
  <dcterms:created xsi:type="dcterms:W3CDTF">2021-06-19T18:25:41Z</dcterms:created>
  <dcterms:modified xsi:type="dcterms:W3CDTF">2021-07-11T01:54:15Z</dcterms:modified>
</cp:coreProperties>
</file>