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67" r:id="rId5"/>
    <p:sldId id="263" r:id="rId6"/>
    <p:sldId id="260" r:id="rId7"/>
    <p:sldId id="264" r:id="rId8"/>
    <p:sldId id="261" r:id="rId9"/>
    <p:sldId id="265" r:id="rId10"/>
    <p:sldId id="268" r:id="rId11"/>
    <p:sldId id="266" r:id="rId12"/>
    <p:sldId id="259" r:id="rId13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099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0" d="100"/>
          <a:sy n="90" d="100"/>
        </p:scale>
        <p:origin x="32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5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B0EE5-9202-40F3-AB9C-2E180A99A091}" type="datetimeFigureOut">
              <a:rPr lang="pt-BR" smtClean="0"/>
              <a:t>07/09/2023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FFF68-7A86-47B9-BECD-3ED81A46B2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9982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B0EE5-9202-40F3-AB9C-2E180A99A091}" type="datetimeFigureOut">
              <a:rPr lang="pt-BR" smtClean="0"/>
              <a:t>07/09/2023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FFF68-7A86-47B9-BECD-3ED81A46B2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538982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B0EE5-9202-40F3-AB9C-2E180A99A091}" type="datetimeFigureOut">
              <a:rPr lang="pt-BR" smtClean="0"/>
              <a:t>07/09/2023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FFF68-7A86-47B9-BECD-3ED81A46B2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60568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B0EE5-9202-40F3-AB9C-2E180A99A091}" type="datetimeFigureOut">
              <a:rPr lang="pt-BR" smtClean="0"/>
              <a:t>07/09/2023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FFF68-7A86-47B9-BECD-3ED81A46B2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35872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B0EE5-9202-40F3-AB9C-2E180A99A091}" type="datetimeFigureOut">
              <a:rPr lang="pt-BR" smtClean="0"/>
              <a:t>07/09/2023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FFF68-7A86-47B9-BECD-3ED81A46B2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69938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B0EE5-9202-40F3-AB9C-2E180A99A091}" type="datetimeFigureOut">
              <a:rPr lang="pt-BR" smtClean="0"/>
              <a:t>07/09/2023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FFF68-7A86-47B9-BECD-3ED81A46B2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788830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B0EE5-9202-40F3-AB9C-2E180A99A091}" type="datetimeFigureOut">
              <a:rPr lang="pt-BR" smtClean="0"/>
              <a:t>07/09/2023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FFF68-7A86-47B9-BECD-3ED81A46B2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51934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B0EE5-9202-40F3-AB9C-2E180A99A091}" type="datetimeFigureOut">
              <a:rPr lang="pt-BR" smtClean="0"/>
              <a:t>07/09/2023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FFF68-7A86-47B9-BECD-3ED81A46B2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36981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B0EE5-9202-40F3-AB9C-2E180A99A091}" type="datetimeFigureOut">
              <a:rPr lang="pt-BR" smtClean="0"/>
              <a:t>07/09/2023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FFF68-7A86-47B9-BECD-3ED81A46B2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74960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B0EE5-9202-40F3-AB9C-2E180A99A091}" type="datetimeFigureOut">
              <a:rPr lang="pt-BR" smtClean="0"/>
              <a:t>07/09/2023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FFF68-7A86-47B9-BECD-3ED81A46B2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798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B0EE5-9202-40F3-AB9C-2E180A99A091}" type="datetimeFigureOut">
              <a:rPr lang="pt-BR" smtClean="0"/>
              <a:t>07/09/2023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FFF68-7A86-47B9-BECD-3ED81A46B2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85571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099A0">
            <a:alpha val="7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FB0EE5-9202-40F3-AB9C-2E180A99A091}" type="datetimeFigureOut">
              <a:rPr lang="pt-BR" smtClean="0"/>
              <a:t>07/09/2023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3FFF68-7A86-47B9-BECD-3ED81A46B2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6811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7EE8886-ABF9-C0CA-AA5B-8D1E095716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C72ACE0E-9509-4488-D0D8-A566CB7E925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4-Love Yourself Justin Bieber por Symphony Produções Musicais e Samuel Silva Violinista (mp3cut.net) (2)">
            <a:hlinkClick r:id="" action="ppaction://media"/>
            <a:extLst>
              <a:ext uri="{FF2B5EF4-FFF2-40B4-BE49-F238E27FC236}">
                <a16:creationId xmlns:a16="http://schemas.microsoft.com/office/drawing/2014/main" id="{AA58EF10-BA1B-9654-BCAA-B4D77AA5915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878958" y="243707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956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2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3F6EE48-E01D-0C79-A534-B94665F6AE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1B676BC4-A8B2-9385-B043-14AB863E1AC7}"/>
              </a:ext>
            </a:extLst>
          </p:cNvPr>
          <p:cNvSpPr/>
          <p:nvPr/>
        </p:nvSpPr>
        <p:spPr>
          <a:xfrm>
            <a:off x="1184622" y="599337"/>
            <a:ext cx="389241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Amor Virtual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1409A5E9-F4C4-5549-E2CB-0B8D6C54CB40}"/>
              </a:ext>
            </a:extLst>
          </p:cNvPr>
          <p:cNvSpPr/>
          <p:nvPr/>
        </p:nvSpPr>
        <p:spPr>
          <a:xfrm>
            <a:off x="1516037" y="3061253"/>
            <a:ext cx="3560997" cy="70517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Neida</a:t>
            </a:r>
            <a:r>
              <a:rPr lang="pt-BR" sz="5400" b="1" cap="none" spc="0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Rocha</a:t>
            </a:r>
          </a:p>
        </p:txBody>
      </p:sp>
    </p:spTree>
    <p:extLst>
      <p:ext uri="{BB962C8B-B14F-4D97-AF65-F5344CB8AC3E}">
        <p14:creationId xmlns:p14="http://schemas.microsoft.com/office/powerpoint/2010/main" val="1075306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6000">
        <p14:reveal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E5D8EA3-235C-9CDC-5003-675C9EB712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3E3D6586-2682-7A9E-76F8-013A5091FC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7623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2000">
        <p15:prstTrans prst="peelOff"/>
      </p:transition>
    </mc:Choice>
    <mc:Fallback xmlns=""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3F6EE48-E01D-0C79-A534-B94665F6AE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9AF1A57-0F22-040E-578F-870000A345DF}"/>
              </a:ext>
            </a:extLst>
          </p:cNvPr>
          <p:cNvSpPr txBox="1"/>
          <p:nvPr/>
        </p:nvSpPr>
        <p:spPr>
          <a:xfrm>
            <a:off x="529560" y="1083365"/>
            <a:ext cx="5121915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Vivo no mundo virtual.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Meus desejos são abstratos.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Sinto a distância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nos aproxima.</a:t>
            </a:r>
          </a:p>
        </p:txBody>
      </p:sp>
    </p:spTree>
    <p:extLst>
      <p:ext uri="{BB962C8B-B14F-4D97-AF65-F5344CB8AC3E}">
        <p14:creationId xmlns:p14="http://schemas.microsoft.com/office/powerpoint/2010/main" val="433211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randomBar dir="vert"/>
      </p:transition>
    </mc:Choice>
    <mc:Fallback xmlns="">
      <p:transition spd="slow" advTm="10000">
        <p:randomBar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E5D8EA3-235C-9CDC-5003-675C9EB712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2D3ACDF-CEA7-B927-86FD-233E3257E0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1461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flip dir="r"/>
      </p:transition>
    </mc:Choice>
    <mc:Fallback xmlns="">
      <p:transition spd="slow" advTm="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3F6EE48-E01D-0C79-A534-B94665F6AE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80BCB56-981C-F0F6-DFD6-B446F92B745A}"/>
              </a:ext>
            </a:extLst>
          </p:cNvPr>
          <p:cNvSpPr txBox="1"/>
          <p:nvPr/>
        </p:nvSpPr>
        <p:spPr>
          <a:xfrm>
            <a:off x="1135992" y="986700"/>
            <a:ext cx="3995004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Sigo sozinha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rompendo barreiras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acompanho tua voz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guia meus passos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a verdade.</a:t>
            </a:r>
          </a:p>
        </p:txBody>
      </p:sp>
    </p:spTree>
    <p:extLst>
      <p:ext uri="{BB962C8B-B14F-4D97-AF65-F5344CB8AC3E}">
        <p14:creationId xmlns:p14="http://schemas.microsoft.com/office/powerpoint/2010/main" val="1864741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randomBar dir="vert"/>
      </p:transition>
    </mc:Choice>
    <mc:Fallback xmlns="">
      <p:transition spd="slow" advTm="10000">
        <p:randomBar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E5D8EA3-235C-9CDC-5003-675C9EB712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392207AC-2EB9-AB0C-2302-729804B724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167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newsflash/>
      </p:transition>
    </mc:Choice>
    <mc:Fallback xmlns="">
      <p:transition spd="slow" advTm="2000">
        <p:newsflash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3F6EE48-E01D-0C79-A534-B94665F6AE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B0B0D65-A5D0-068A-C343-1179AD9FED6E}"/>
              </a:ext>
            </a:extLst>
          </p:cNvPr>
          <p:cNvSpPr txBox="1"/>
          <p:nvPr/>
        </p:nvSpPr>
        <p:spPr>
          <a:xfrm>
            <a:off x="-207042" y="678924"/>
            <a:ext cx="6604693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Mergulho</a:t>
            </a:r>
          </a:p>
          <a:p>
            <a:pPr algn="ctr"/>
            <a:r>
              <a:rPr lang="pt-BR" sz="3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nas profundezas do teu pensamento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conhecer tua essência.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Percebo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tua ausência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minha companhia.</a:t>
            </a:r>
          </a:p>
        </p:txBody>
      </p:sp>
    </p:spTree>
    <p:extLst>
      <p:ext uri="{BB962C8B-B14F-4D97-AF65-F5344CB8AC3E}">
        <p14:creationId xmlns:p14="http://schemas.microsoft.com/office/powerpoint/2010/main" val="937286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randomBar dir="vert"/>
      </p:transition>
    </mc:Choice>
    <mc:Fallback xmlns="">
      <p:transition spd="slow" advTm="10000">
        <p:randomBar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E5D8EA3-235C-9CDC-5003-675C9EB712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D3483416-D0FB-3778-C566-8B4D83F5A9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752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prism dir="u" isContent="1"/>
      </p:transition>
    </mc:Choice>
    <mc:Fallback xmlns=""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3F6EE48-E01D-0C79-A534-B94665F6AE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3D00E6A-6510-22A3-17CE-65BF39B1A283}"/>
              </a:ext>
            </a:extLst>
          </p:cNvPr>
          <p:cNvSpPr txBox="1"/>
          <p:nvPr/>
        </p:nvSpPr>
        <p:spPr>
          <a:xfrm>
            <a:off x="866582" y="1294477"/>
            <a:ext cx="4560864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Desperto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a realidade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percebo que me chamas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através do teu coração.</a:t>
            </a:r>
          </a:p>
        </p:txBody>
      </p:sp>
    </p:spTree>
    <p:extLst>
      <p:ext uri="{BB962C8B-B14F-4D97-AF65-F5344CB8AC3E}">
        <p14:creationId xmlns:p14="http://schemas.microsoft.com/office/powerpoint/2010/main" val="1552074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randomBar dir="vert"/>
      </p:transition>
    </mc:Choice>
    <mc:Fallback>
      <p:transition spd="slow" advTm="6000">
        <p:randomBar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E5D8EA3-235C-9CDC-5003-675C9EB712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4FDBE8E-6FD7-088C-B8B5-C3B36AC66B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33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586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prism dir="d" isContent="1" isInverted="1"/>
      </p:transition>
    </mc:Choice>
    <mc:Fallback xmlns="">
      <p:transition spd="slow" advTm="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606890C-B8B1-3192-3739-FB07CF95FF3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65" t="2255" r="13365" b="2255"/>
          <a:stretch/>
        </p:blipFill>
        <p:spPr>
          <a:xfrm rot="5400000">
            <a:off x="2000253" y="-2000249"/>
            <a:ext cx="5143496" cy="9144002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B5D4455A-1539-82BF-7D9A-76B061D031DB}"/>
              </a:ext>
            </a:extLst>
          </p:cNvPr>
          <p:cNvSpPr txBox="1"/>
          <p:nvPr/>
        </p:nvSpPr>
        <p:spPr>
          <a:xfrm>
            <a:off x="2261152" y="3525097"/>
            <a:ext cx="12394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Neida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Rocha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225801F4-7CF0-748E-738F-EE7967FFBBEB}"/>
              </a:ext>
            </a:extLst>
          </p:cNvPr>
          <p:cNvSpPr txBox="1"/>
          <p:nvPr/>
        </p:nvSpPr>
        <p:spPr>
          <a:xfrm>
            <a:off x="3784584" y="790217"/>
            <a:ext cx="5075428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Neida</a:t>
            </a: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Rocha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DE725EE6-FEDA-A9C2-549F-CDDC1F0941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069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99F52B1-BE59-CD01-814E-F1AE28F2E312}"/>
              </a:ext>
            </a:extLst>
          </p:cNvPr>
          <p:cNvSpPr txBox="1"/>
          <p:nvPr/>
        </p:nvSpPr>
        <p:spPr>
          <a:xfrm>
            <a:off x="6620223" y="1414130"/>
            <a:ext cx="2451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>
                <a:ln>
                  <a:solidFill>
                    <a:schemeClr val="tx1"/>
                  </a:solidFill>
                </a:ln>
                <a:latin typeface="Monotype Corsiva" panose="03010101010201010101" pitchFamily="66" charset="0"/>
              </a:rPr>
              <a:t>Love </a:t>
            </a:r>
            <a:r>
              <a:rPr lang="pt-BR" b="1" dirty="0" err="1">
                <a:ln>
                  <a:solidFill>
                    <a:schemeClr val="tx1"/>
                  </a:solidFill>
                </a:ln>
                <a:latin typeface="Monotype Corsiva" panose="03010101010201010101" pitchFamily="66" charset="0"/>
              </a:rPr>
              <a:t>Yourself</a:t>
            </a:r>
            <a:r>
              <a:rPr lang="pt-BR" b="1" dirty="0">
                <a:ln>
                  <a:solidFill>
                    <a:schemeClr val="tx1"/>
                  </a:solidFill>
                </a:ln>
                <a:latin typeface="Monotype Corsiva" panose="03010101010201010101" pitchFamily="66" charset="0"/>
              </a:rPr>
              <a:t> Justin Bieber</a:t>
            </a:r>
          </a:p>
        </p:txBody>
      </p:sp>
    </p:spTree>
    <p:extLst>
      <p:ext uri="{BB962C8B-B14F-4D97-AF65-F5344CB8AC3E}">
        <p14:creationId xmlns:p14="http://schemas.microsoft.com/office/powerpoint/2010/main" val="719904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Amor Virtual Neida Rocha C M</Template>
  <TotalTime>318</TotalTime>
  <Words>127</Words>
  <Application>Microsoft Office PowerPoint</Application>
  <PresentationFormat>Apresentação na tela (16:9)</PresentationFormat>
  <Paragraphs>33</Paragraphs>
  <Slides>12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Manager>Luzia</Manager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Amor Virtual Neida Rocha C M</dc:title>
  <dc:subject>Poesia</dc:subject>
  <dc:creator>Luzia Gabriele</dc:creator>
  <cp:lastModifiedBy>Luzia Gabriele</cp:lastModifiedBy>
  <cp:revision>3</cp:revision>
  <dcterms:created xsi:type="dcterms:W3CDTF">2023-09-07T18:38:24Z</dcterms:created>
  <dcterms:modified xsi:type="dcterms:W3CDTF">2023-09-07T23:56:37Z</dcterms:modified>
</cp:coreProperties>
</file>