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1" r:id="rId3"/>
    <p:sldId id="272" r:id="rId4"/>
    <p:sldId id="268" r:id="rId5"/>
    <p:sldId id="273" r:id="rId6"/>
    <p:sldId id="267" r:id="rId7"/>
    <p:sldId id="274" r:id="rId8"/>
    <p:sldId id="270" r:id="rId9"/>
    <p:sldId id="275" r:id="rId10"/>
    <p:sldId id="271" r:id="rId11"/>
    <p:sldId id="276" r:id="rId12"/>
    <p:sldId id="269" r:id="rId13"/>
    <p:sldId id="277" r:id="rId14"/>
    <p:sldId id="266" r:id="rId15"/>
    <p:sldId id="262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660033"/>
    <a:srgbClr val="7A203A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3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9704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526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979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183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2913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8524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3842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826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856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37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A122F-8A1D-45FE-BB83-EC0C641C40DF}" type="datetimeFigureOut">
              <a:rPr lang="pt-BR" smtClean="0"/>
              <a:t>27/10/2019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8625F-D097-4542-8276-166E32E5DA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876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Frank Pourcel - algo estupi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6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87959" y="972767"/>
            <a:ext cx="4854470" cy="11948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99"/>
                  </a:solidFill>
                </a:ln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ALGO ESTÚPIDO!</a:t>
            </a:r>
            <a:endParaRPr lang="pt-BR" sz="5400" b="1" cap="none" spc="0" dirty="0">
              <a:ln>
                <a:solidFill>
                  <a:srgbClr val="FF6699"/>
                </a:solidFill>
              </a:ln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63057" y="3140421"/>
            <a:ext cx="2135403" cy="7198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6699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rgbClr val="FF6699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891" y="1055054"/>
            <a:ext cx="3722678" cy="39936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27314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0"/>
            <a:ext cx="869652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247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14962" y="1196502"/>
            <a:ext cx="531908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importam os queixumes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menos os ressentimentos</a:t>
            </a:r>
            <a:r>
              <a:rPr lang="pt-BR" sz="36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Felizmente as cenas de ciúmes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males, reações de momentos.</a:t>
            </a:r>
          </a:p>
        </p:txBody>
      </p:sp>
    </p:spTree>
    <p:extLst>
      <p:ext uri="{BB962C8B-B14F-4D97-AF65-F5344CB8AC3E}">
        <p14:creationId xmlns:p14="http://schemas.microsoft.com/office/powerpoint/2010/main" val="250258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5" y="0"/>
            <a:ext cx="850197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0317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ll dir="u"/>
      </p:transition>
    </mc:Choice>
    <mc:Fallback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82140" y="1167319"/>
            <a:ext cx="602280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um reclama, o outro repele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coisinhas estúpidas, o amor entende.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Sentimos desejo de que um </a:t>
            </a:r>
            <a:r>
              <a:rPr lang="pt-BR" sz="36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revele</a:t>
            </a:r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o nosso amor obtende.</a:t>
            </a:r>
          </a:p>
        </p:txBody>
      </p:sp>
    </p:spTree>
    <p:extLst>
      <p:ext uri="{BB962C8B-B14F-4D97-AF65-F5344CB8AC3E}">
        <p14:creationId xmlns:p14="http://schemas.microsoft.com/office/powerpoint/2010/main" val="161535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4" y="0"/>
            <a:ext cx="871598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56841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84737" y="1138136"/>
            <a:ext cx="531587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ao outro queremos </a:t>
            </a:r>
            <a:r>
              <a:rPr lang="pt-BR" sz="36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</a:t>
            </a:r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sempre vivermos unidos</a:t>
            </a:r>
            <a:r>
              <a:rPr lang="pt-BR" sz="36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Coisas boas vamos compartilhar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momentos bem vividos.</a:t>
            </a:r>
          </a:p>
        </p:txBody>
      </p:sp>
    </p:spTree>
    <p:extLst>
      <p:ext uri="{BB962C8B-B14F-4D97-AF65-F5344CB8AC3E}">
        <p14:creationId xmlns:p14="http://schemas.microsoft.com/office/powerpoint/2010/main" val="22554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" y="0"/>
            <a:ext cx="863816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824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13822" y="1070042"/>
            <a:ext cx="561243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centelha do nosso amor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 um clarão tão bonito</a:t>
            </a:r>
            <a:r>
              <a:rPr lang="pt-BR" sz="36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noite de lua cheia, esplendor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focos de luz irradiando o infinito.</a:t>
            </a:r>
          </a:p>
        </p:txBody>
      </p:sp>
    </p:spTree>
    <p:extLst>
      <p:ext uri="{BB962C8B-B14F-4D97-AF65-F5344CB8AC3E}">
        <p14:creationId xmlns:p14="http://schemas.microsoft.com/office/powerpoint/2010/main" val="23751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3" y="77821"/>
            <a:ext cx="8900809" cy="48930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521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pageCurlSing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98988" y="865761"/>
            <a:ext cx="497604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vida nos encontramos,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mãos dadas criamos raízes,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almas nos amamos,</a:t>
            </a:r>
          </a:p>
          <a:p>
            <a:pPr algn="ctr"/>
            <a:r>
              <a:rPr lang="pt-BR" sz="36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unidos, somos felizes</a:t>
            </a:r>
            <a:r>
              <a:rPr lang="pt-BR" sz="36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 </a:t>
            </a:r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6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RJ-Fevereiro-2015</a:t>
            </a:r>
          </a:p>
        </p:txBody>
      </p:sp>
    </p:spTree>
    <p:extLst>
      <p:ext uri="{BB962C8B-B14F-4D97-AF65-F5344CB8AC3E}">
        <p14:creationId xmlns:p14="http://schemas.microsoft.com/office/powerpoint/2010/main" val="274756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5" y="0"/>
            <a:ext cx="86770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003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flythrough dir="out"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750978" y="4494179"/>
            <a:ext cx="1322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8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47881" y="449417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A20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7A20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58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35752" y="494258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Frank </a:t>
            </a:r>
            <a:r>
              <a:rPr lang="pt-BR" sz="2400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r>
              <a:rPr lang="pt-BR" sz="2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Algo Estúpido</a:t>
            </a:r>
          </a:p>
          <a:p>
            <a:pPr algn="ctr"/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71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156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2019-10-22T14:14:00Z</dcterms:created>
  <dcterms:modified xsi:type="dcterms:W3CDTF">2019-10-27T22:36:40Z</dcterms:modified>
</cp:coreProperties>
</file>