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7" r:id="rId3"/>
    <p:sldId id="268" r:id="rId4"/>
    <p:sldId id="266" r:id="rId5"/>
    <p:sldId id="270" r:id="rId6"/>
    <p:sldId id="256" r:id="rId7"/>
    <p:sldId id="258" r:id="rId8"/>
    <p:sldId id="259" r:id="rId9"/>
    <p:sldId id="260" r:id="rId10"/>
    <p:sldId id="261" r:id="rId11"/>
    <p:sldId id="262" r:id="rId12"/>
    <p:sldId id="263" r:id="rId13"/>
    <p:sldId id="269" r:id="rId14"/>
    <p:sldId id="265" r:id="rId15"/>
    <p:sldId id="271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2591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742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3570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3026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9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517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4329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5726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8254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5535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5704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9EF0F-0387-47A1-9D2B-27EB0FCBF072}" type="datetimeFigureOut">
              <a:rPr lang="pt-BR" smtClean="0"/>
              <a:t>21/08/2021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6A4B5-ACAE-4D0B-894D-43C133B537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986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1.wdp"/><Relationship Id="rId7" Type="http://schemas.microsoft.com/office/2007/relationships/hdphoto" Target="../media/hdphoto8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g"/><Relationship Id="rId9" Type="http://schemas.microsoft.com/office/2007/relationships/hdphoto" Target="../media/hdphoto9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esenho de uma cidade&#10;&#10;Descrição gerada automaticamente com confiança baixa">
            <a:extLst>
              <a:ext uri="{FF2B5EF4-FFF2-40B4-BE49-F238E27FC236}">
                <a16:creationId xmlns:a16="http://schemas.microsoft.com/office/drawing/2014/main" id="{522696DA-FD5B-4EA7-B45F-3448EC609F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18-André Rieu You Raise me Up-[AudioTrimmer.com]">
            <a:hlinkClick r:id="" action="ppaction://media"/>
            <a:extLst>
              <a:ext uri="{FF2B5EF4-FFF2-40B4-BE49-F238E27FC236}">
                <a16:creationId xmlns:a16="http://schemas.microsoft.com/office/drawing/2014/main" id="{4B6CBAF9-FF71-4025-9E28-D1149FBF80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67508" y="2437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7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esenho de uma cidade&#10;&#10;Descrição gerada automaticamente com confiança baixa">
            <a:extLst>
              <a:ext uri="{FF2B5EF4-FFF2-40B4-BE49-F238E27FC236}">
                <a16:creationId xmlns:a16="http://schemas.microsoft.com/office/drawing/2014/main" id="{522696DA-FD5B-4EA7-B45F-3448EC609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bolo, pedaço, fatia, chocolate&#10;&#10;Descrição gerada automaticamente">
            <a:extLst>
              <a:ext uri="{FF2B5EF4-FFF2-40B4-BE49-F238E27FC236}">
                <a16:creationId xmlns:a16="http://schemas.microsoft.com/office/drawing/2014/main" id="{F34E8A25-5133-4926-8F55-62DD1F2AE5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573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7000">
        <p15:prstTrans prst="curtains"/>
      </p:transition>
    </mc:Choice>
    <mc:Fallback>
      <p:transition spd="slow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esenho de uma cidade&#10;&#10;Descrição gerada automaticamente com confiança baixa">
            <a:extLst>
              <a:ext uri="{FF2B5EF4-FFF2-40B4-BE49-F238E27FC236}">
                <a16:creationId xmlns:a16="http://schemas.microsoft.com/office/drawing/2014/main" id="{522696DA-FD5B-4EA7-B45F-3448EC609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Reflexo de mulher em frente a porta de vidro&#10;&#10;Descrição gerada automaticamente com confiança baixa">
            <a:extLst>
              <a:ext uri="{FF2B5EF4-FFF2-40B4-BE49-F238E27FC236}">
                <a16:creationId xmlns:a16="http://schemas.microsoft.com/office/drawing/2014/main" id="{C7D51BD2-49E3-4C83-BFE7-B68A1C8F470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1" b="10091"/>
          <a:stretch/>
        </p:blipFill>
        <p:spPr>
          <a:xfrm>
            <a:off x="0" y="-1"/>
            <a:ext cx="9144000" cy="51434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6502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newsflash/>
      </p:transition>
    </mc:Choice>
    <mc:Fallback>
      <p:transition spd="slow" advTm="3000">
        <p:newsflash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esenho de uma cidade&#10;&#10;Descrição gerada automaticamente com confiança baixa">
            <a:extLst>
              <a:ext uri="{FF2B5EF4-FFF2-40B4-BE49-F238E27FC236}">
                <a16:creationId xmlns:a16="http://schemas.microsoft.com/office/drawing/2014/main" id="{522696DA-FD5B-4EA7-B45F-3448EC609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Texto&#10;&#10;Descrição gerada automaticamente">
            <a:extLst>
              <a:ext uri="{FF2B5EF4-FFF2-40B4-BE49-F238E27FC236}">
                <a16:creationId xmlns:a16="http://schemas.microsoft.com/office/drawing/2014/main" id="{3FE3C441-228E-4312-A112-ED328559D5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478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esenho de uma cidade&#10;&#10;Descrição gerada automaticamente com confiança baixa">
            <a:extLst>
              <a:ext uri="{FF2B5EF4-FFF2-40B4-BE49-F238E27FC236}">
                <a16:creationId xmlns:a16="http://schemas.microsoft.com/office/drawing/2014/main" id="{522696DA-FD5B-4EA7-B45F-3448EC609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Imagem digital fictícia de person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3A8BCB04-E53C-4D3F-99C8-582559A39D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03701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bolo, pedaço, edifício, fatia&#10;&#10;Descrição gerada automaticamente">
            <a:extLst>
              <a:ext uri="{FF2B5EF4-FFF2-40B4-BE49-F238E27FC236}">
                <a16:creationId xmlns:a16="http://schemas.microsoft.com/office/drawing/2014/main" id="{7D50DE1C-4820-481F-B336-250C78E8C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2EA2F0-7133-453C-BB22-D88C371CC7F5}"/>
              </a:ext>
            </a:extLst>
          </p:cNvPr>
          <p:cNvSpPr txBox="1"/>
          <p:nvPr/>
        </p:nvSpPr>
        <p:spPr>
          <a:xfrm rot="21189770">
            <a:off x="1034283" y="1198348"/>
            <a:ext cx="283763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Chove no quintal...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Nuvens carrancudas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pesam toneladas...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As emoções, acuadas!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O choro do dia está lá...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É suave o marulhar dos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Pingos na água...</a:t>
            </a:r>
          </a:p>
        </p:txBody>
      </p:sp>
      <p:pic>
        <p:nvPicPr>
          <p:cNvPr id="5" name="Imagem 4" descr="Uma flor em um gramado&#10;&#10;Descrição gerada automaticamente com confiança média">
            <a:extLst>
              <a:ext uri="{FF2B5EF4-FFF2-40B4-BE49-F238E27FC236}">
                <a16:creationId xmlns:a16="http://schemas.microsoft.com/office/drawing/2014/main" id="{BB739274-C617-4193-8049-E8E248E10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7198">
            <a:off x="4506171" y="-120767"/>
            <a:ext cx="41970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39517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3000">
        <p15:prstTrans prst="fracture"/>
      </p:transition>
    </mc:Choice>
    <mc:Fallback>
      <p:transition spd="slow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bolo, pedaço, edifício, fatia&#10;&#10;Descrição gerada automaticamente">
            <a:extLst>
              <a:ext uri="{FF2B5EF4-FFF2-40B4-BE49-F238E27FC236}">
                <a16:creationId xmlns:a16="http://schemas.microsoft.com/office/drawing/2014/main" id="{7D50DE1C-4820-481F-B336-250C78E8C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B8CDB56-3C49-422C-8765-9C93A21A3E44}"/>
              </a:ext>
            </a:extLst>
          </p:cNvPr>
          <p:cNvSpPr txBox="1"/>
          <p:nvPr/>
        </p:nvSpPr>
        <p:spPr>
          <a:xfrm rot="21100791">
            <a:off x="1019009" y="1219852"/>
            <a:ext cx="2925801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Abro asas da janela,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confessando emoções...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Aos olhos, os horizontes,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acampados e sonolentos,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quedam frágeis corações.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Ainda continuam...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Pingos na água...</a:t>
            </a:r>
          </a:p>
        </p:txBody>
      </p:sp>
      <p:pic>
        <p:nvPicPr>
          <p:cNvPr id="5" name="Imagem 4" descr="Uma imagem contendo edifício, mulher, homem, em pé&#10;&#10;Descrição gerada automaticamente">
            <a:extLst>
              <a:ext uri="{FF2B5EF4-FFF2-40B4-BE49-F238E27FC236}">
                <a16:creationId xmlns:a16="http://schemas.microsoft.com/office/drawing/2014/main" id="{E8E272AF-D153-4706-8AED-ECF1C039A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0770">
            <a:off x="4396071" y="-20490"/>
            <a:ext cx="4087885" cy="460741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25932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pageCurlDouble"/>
      </p:transition>
    </mc:Choice>
    <mc:Fallback>
      <p:transition spd="slow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bolo, pedaço, edifício, fatia&#10;&#10;Descrição gerada automaticamente">
            <a:extLst>
              <a:ext uri="{FF2B5EF4-FFF2-40B4-BE49-F238E27FC236}">
                <a16:creationId xmlns:a16="http://schemas.microsoft.com/office/drawing/2014/main" id="{7D50DE1C-4820-481F-B336-250C78E8C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7391408-1C21-4936-90E1-8723A9F6BA35}"/>
              </a:ext>
            </a:extLst>
          </p:cNvPr>
          <p:cNvSpPr txBox="1"/>
          <p:nvPr/>
        </p:nvSpPr>
        <p:spPr>
          <a:xfrm rot="21217958">
            <a:off x="1140870" y="1219853"/>
            <a:ext cx="262123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Indolentes horizontes,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persistem ficar ali,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numa dança brusca,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o vento... danifica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o pé do Jasmim.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Insistentes...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Pingos na água...</a:t>
            </a:r>
          </a:p>
        </p:txBody>
      </p:sp>
      <p:pic>
        <p:nvPicPr>
          <p:cNvPr id="5" name="Imagem 4" descr="Uma imagem contendo Mapa&#10;&#10;Descrição gerada automaticamente">
            <a:extLst>
              <a:ext uri="{FF2B5EF4-FFF2-40B4-BE49-F238E27FC236}">
                <a16:creationId xmlns:a16="http://schemas.microsoft.com/office/drawing/2014/main" id="{267BDB13-696D-4226-A345-3BBEE712D1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7264">
            <a:off x="4300948" y="0"/>
            <a:ext cx="412741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62363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2000">
        <p15:prstTrans prst="pageCurlDouble"/>
      </p:transition>
    </mc:Choice>
    <mc:Fallback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bolo, pedaço, edifício, fatia&#10;&#10;Descrição gerada automaticamente">
            <a:extLst>
              <a:ext uri="{FF2B5EF4-FFF2-40B4-BE49-F238E27FC236}">
                <a16:creationId xmlns:a16="http://schemas.microsoft.com/office/drawing/2014/main" id="{7D50DE1C-4820-481F-B336-250C78E8C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107EE20-EEAD-467B-96A0-2C1BDADB893E}"/>
              </a:ext>
            </a:extLst>
          </p:cNvPr>
          <p:cNvSpPr txBox="1"/>
          <p:nvPr/>
        </p:nvSpPr>
        <p:spPr>
          <a:xfrm rot="21098017">
            <a:off x="881584" y="1239949"/>
            <a:ext cx="332494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Corri, pra salvar o Jasmim.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Mas caí, quebrei o sapato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do pé da Rosa e por agravo,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extraí a unha do Cravo...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...tal meu desacato!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Vi, continuarem...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Pingos na água...</a:t>
            </a:r>
          </a:p>
        </p:txBody>
      </p:sp>
      <p:pic>
        <p:nvPicPr>
          <p:cNvPr id="5" name="Imagem 4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230EA9FD-3965-441E-BB05-85759783A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7029">
            <a:off x="4599659" y="-119977"/>
            <a:ext cx="3435223" cy="484828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24266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pageCurlDouble"/>
      </p:transition>
    </mc:Choice>
    <mc:Fallback>
      <p:transition spd="slow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bolo, pedaço, edifício, fatia&#10;&#10;Descrição gerada automaticamente">
            <a:extLst>
              <a:ext uri="{FF2B5EF4-FFF2-40B4-BE49-F238E27FC236}">
                <a16:creationId xmlns:a16="http://schemas.microsoft.com/office/drawing/2014/main" id="{7D50DE1C-4820-481F-B336-250C78E8C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7630AF2-A6AD-485B-9544-C23ACF62125F}"/>
              </a:ext>
            </a:extLst>
          </p:cNvPr>
          <p:cNvSpPr txBox="1"/>
          <p:nvPr/>
        </p:nvSpPr>
        <p:spPr>
          <a:xfrm rot="21063649">
            <a:off x="1071584" y="1092667"/>
            <a:ext cx="270779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O Cravo segredou-me,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falando de amor,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nada chocante,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ignorou do dedo a dor,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seria ele, da Rosa,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o amante?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Ainda continuam...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Pingos na água...</a:t>
            </a:r>
          </a:p>
        </p:txBody>
      </p:sp>
      <p:pic>
        <p:nvPicPr>
          <p:cNvPr id="5" name="Imagem 4" descr="Homem olhando para o celular&#10;&#10;Descrição gerada automaticamente com confiança baixa">
            <a:extLst>
              <a:ext uri="{FF2B5EF4-FFF2-40B4-BE49-F238E27FC236}">
                <a16:creationId xmlns:a16="http://schemas.microsoft.com/office/drawing/2014/main" id="{A75F9D1E-8989-49F8-915D-7EE99AAAD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82793">
            <a:off x="4767698" y="-97925"/>
            <a:ext cx="364652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33705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2000">
        <p15:prstTrans prst="pageCurlDouble"/>
      </p:transition>
    </mc:Choice>
    <mc:Fallback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bolo, pedaço, edifício, fatia&#10;&#10;Descrição gerada automaticamente">
            <a:extLst>
              <a:ext uri="{FF2B5EF4-FFF2-40B4-BE49-F238E27FC236}">
                <a16:creationId xmlns:a16="http://schemas.microsoft.com/office/drawing/2014/main" id="{7D50DE1C-4820-481F-B336-250C78E8C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A2B76CC-9169-48F8-A5D9-D0469A9A0220}"/>
              </a:ext>
            </a:extLst>
          </p:cNvPr>
          <p:cNvSpPr txBox="1"/>
          <p:nvPr/>
        </p:nvSpPr>
        <p:spPr>
          <a:xfrm rot="21205984">
            <a:off x="922164" y="1225898"/>
            <a:ext cx="310533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Abracei a Rosa e o Cravo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num soluçar sem fim...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...lembrei-me do Jasmim,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distante e quebrado. Mas,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o tempo sussurrou-me: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Ele está curado! Ouço!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Pingos na água...</a:t>
            </a:r>
          </a:p>
        </p:txBody>
      </p:sp>
      <p:pic>
        <p:nvPicPr>
          <p:cNvPr id="5" name="Imagem 4" descr="Uma imagem contendo escuro, flor, segurando, homem&#10;&#10;Descrição gerada automaticamente">
            <a:extLst>
              <a:ext uri="{FF2B5EF4-FFF2-40B4-BE49-F238E27FC236}">
                <a16:creationId xmlns:a16="http://schemas.microsoft.com/office/drawing/2014/main" id="{BEDD2BC4-3FBA-426B-BFE1-FB386C2D8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4596">
            <a:off x="4503659" y="-143135"/>
            <a:ext cx="371127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16198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3000">
        <p15:prstTrans prst="pageCurlDouble"/>
      </p:transition>
    </mc:Choice>
    <mc:Fallback>
      <p:transition spd="slow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bolo, pedaço, edifício, fatia&#10;&#10;Descrição gerada automaticamente">
            <a:extLst>
              <a:ext uri="{FF2B5EF4-FFF2-40B4-BE49-F238E27FC236}">
                <a16:creationId xmlns:a16="http://schemas.microsoft.com/office/drawing/2014/main" id="{7D50DE1C-4820-481F-B336-250C78E8C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2960E1-74AE-4107-9E1D-9FC76F50F072}"/>
              </a:ext>
            </a:extLst>
          </p:cNvPr>
          <p:cNvSpPr txBox="1"/>
          <p:nvPr/>
        </p:nvSpPr>
        <p:spPr>
          <a:xfrm rot="21362341">
            <a:off x="901029" y="1189707"/>
            <a:ext cx="310533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Tempestade alerta: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às pétalas dos roseirais,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o quebrado pé de Jasmim,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continuando sua dança,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agitando o jardim e os...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Pingos d’água? ...pela,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Janela Aberta</a:t>
            </a:r>
          </a:p>
        </p:txBody>
      </p:sp>
      <p:pic>
        <p:nvPicPr>
          <p:cNvPr id="5" name="Imagem 4" descr="Menina de caverna&#10;&#10;Descrição gerada automaticamente com confiança média">
            <a:extLst>
              <a:ext uri="{FF2B5EF4-FFF2-40B4-BE49-F238E27FC236}">
                <a16:creationId xmlns:a16="http://schemas.microsoft.com/office/drawing/2014/main" id="{61A34092-9E50-4CE0-B964-28DE77D250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19057">
            <a:off x="4491641" y="-1"/>
            <a:ext cx="404967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82383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4000">
        <p15:prstTrans prst="pageCurlDouble"/>
      </p:transition>
    </mc:Choice>
    <mc:Fallback>
      <p:transition spd="slow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esenho de uma cidade&#10;&#10;Descrição gerada automaticamente com confiança baixa">
            <a:extLst>
              <a:ext uri="{FF2B5EF4-FFF2-40B4-BE49-F238E27FC236}">
                <a16:creationId xmlns:a16="http://schemas.microsoft.com/office/drawing/2014/main" id="{522696DA-FD5B-4EA7-B45F-3448EC609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atureza, edifício, homem, fogo&#10;&#10;Descrição gerada automaticamente">
            <a:extLst>
              <a:ext uri="{FF2B5EF4-FFF2-40B4-BE49-F238E27FC236}">
                <a16:creationId xmlns:a16="http://schemas.microsoft.com/office/drawing/2014/main" id="{9D539317-462F-46EC-9B1B-C40EF40098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5356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8314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esenho de uma cidade&#10;&#10;Descrição gerada automaticamente com confiança baixa">
            <a:extLst>
              <a:ext uri="{FF2B5EF4-FFF2-40B4-BE49-F238E27FC236}">
                <a16:creationId xmlns:a16="http://schemas.microsoft.com/office/drawing/2014/main" id="{522696DA-FD5B-4EA7-B45F-3448EC609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Imagem de desenho infantil&#10;&#10;Descrição gerada automaticamente com confiança baixa">
            <a:extLst>
              <a:ext uri="{FF2B5EF4-FFF2-40B4-BE49-F238E27FC236}">
                <a16:creationId xmlns:a16="http://schemas.microsoft.com/office/drawing/2014/main" id="{75FAA029-C837-4F05-90A7-20BDE95594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04898" y="423974"/>
            <a:ext cx="4705350" cy="429555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BC200EC-435F-4784-93CD-FCD50DC9A2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5947" y="219075"/>
            <a:ext cx="4298053" cy="4706520"/>
          </a:xfrm>
          <a:prstGeom prst="rect">
            <a:avLst/>
          </a:prstGeom>
        </p:spPr>
      </p:pic>
      <p:pic>
        <p:nvPicPr>
          <p:cNvPr id="7" name="Imagem 6" descr="Mulher com a boca aberta&#10;&#10;Descrição gerada automaticamente com confiança média">
            <a:extLst>
              <a:ext uri="{FF2B5EF4-FFF2-40B4-BE49-F238E27FC236}">
                <a16:creationId xmlns:a16="http://schemas.microsoft.com/office/drawing/2014/main" id="{F49BEAC5-F0EC-4163-996F-F1A22F2A28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95" y="350874"/>
            <a:ext cx="3994363" cy="444175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 descr="Mulher com lenço na cabeça&#10;&#10;Descrição gerada automaticamente">
            <a:extLst>
              <a:ext uri="{FF2B5EF4-FFF2-40B4-BE49-F238E27FC236}">
                <a16:creationId xmlns:a16="http://schemas.microsoft.com/office/drawing/2014/main" id="{945A850C-0CF7-4E97-A0FE-7E10607FAE0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965" y="284389"/>
            <a:ext cx="4126015" cy="45747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A8DF9E9-B108-48BB-B2AE-EC8F6F2306D9}"/>
              </a:ext>
            </a:extLst>
          </p:cNvPr>
          <p:cNvSpPr txBox="1"/>
          <p:nvPr/>
        </p:nvSpPr>
        <p:spPr>
          <a:xfrm>
            <a:off x="1028046" y="4409894"/>
            <a:ext cx="22394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Ilka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Bosse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“Bailarina das Letras”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9E2929F-E5EE-41D8-A320-1FA371ABC3F2}"/>
              </a:ext>
            </a:extLst>
          </p:cNvPr>
          <p:cNvSpPr txBox="1"/>
          <p:nvPr/>
        </p:nvSpPr>
        <p:spPr>
          <a:xfrm>
            <a:off x="6321618" y="4523020"/>
            <a:ext cx="1523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540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airplan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bolo, no interior, mesa, pedaço&#10;&#10;Descrição gerada automaticamente">
            <a:extLst>
              <a:ext uri="{FF2B5EF4-FFF2-40B4-BE49-F238E27FC236}">
                <a16:creationId xmlns:a16="http://schemas.microsoft.com/office/drawing/2014/main" id="{2C72BEEF-5F91-49D2-8868-E61A75862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F01EB65-9DE2-4862-8840-61B4175A4AFF}"/>
              </a:ext>
            </a:extLst>
          </p:cNvPr>
          <p:cNvSpPr txBox="1"/>
          <p:nvPr/>
        </p:nvSpPr>
        <p:spPr>
          <a:xfrm rot="21304838">
            <a:off x="292758" y="1316291"/>
            <a:ext cx="4593693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Texto: Ilka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Bosse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(Bailarina Das Letras)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Música: </a:t>
            </a:r>
          </a:p>
          <a:p>
            <a:pPr algn="ctr"/>
            <a:r>
              <a:rPr lang="pt-BR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http://www.youtube.com/c/CleoniceMenegattGoelzer</a:t>
            </a:r>
          </a:p>
          <a:p>
            <a:pPr algn="ctr"/>
            <a:endParaRPr lang="pt-BR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anose="04020505051007020D02" pitchFamily="82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anose="04020505051007020D02" pitchFamily="82" charset="0"/>
            </a:endParaRPr>
          </a:p>
          <a:p>
            <a:pPr algn="ctr"/>
            <a:r>
              <a:rPr lang="pt-BR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5631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0000">
        <p15:prstTrans prst="curtains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374</TotalTime>
  <Words>291</Words>
  <Application>Microsoft Office PowerPoint</Application>
  <PresentationFormat>Apresentação na tela (16:9)</PresentationFormat>
  <Paragraphs>63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Arial</vt:lpstr>
      <vt:lpstr>Baskerville Old Face</vt:lpstr>
      <vt:lpstr>Blackadder ITC</vt:lpstr>
      <vt:lpstr>Calibri</vt:lpstr>
      <vt:lpstr>Calibri Light</vt:lpstr>
      <vt:lpstr>Pristina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2021-08-19T21:29:51Z</dcterms:created>
  <dcterms:modified xsi:type="dcterms:W3CDTF">2021-08-22T00:24:57Z</dcterms:modified>
</cp:coreProperties>
</file>