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70" r:id="rId4"/>
    <p:sldId id="267" r:id="rId5"/>
    <p:sldId id="258" r:id="rId6"/>
    <p:sldId id="269" r:id="rId7"/>
    <p:sldId id="260" r:id="rId8"/>
    <p:sldId id="259" r:id="rId9"/>
    <p:sldId id="261" r:id="rId10"/>
    <p:sldId id="265" r:id="rId11"/>
    <p:sldId id="262" r:id="rId12"/>
    <p:sldId id="264" r:id="rId13"/>
    <p:sldId id="257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533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294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501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83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632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543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98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145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847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985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461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E276E-D38F-460E-BA1C-7269422AAE8C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8012C-5389-4869-8E1F-203E329B00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859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7" y="199696"/>
            <a:ext cx="8597462" cy="4677103"/>
          </a:xfrm>
          <a:prstGeom prst="rect">
            <a:avLst/>
          </a:prstGeom>
          <a:effectLst>
            <a:softEdge rad="482600"/>
          </a:effectLst>
        </p:spPr>
      </p:pic>
      <p:pic>
        <p:nvPicPr>
          <p:cNvPr id="5" name="Wind Beneath My Wings  - Richard Claysderman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77764" y="25382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3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70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25599">
            <a:off x="3567926" y="1351910"/>
            <a:ext cx="3562642" cy="7265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Desencanto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185155">
            <a:off x="4182893" y="2529193"/>
            <a:ext cx="2656896" cy="5139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935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378372"/>
            <a:ext cx="8324193" cy="4088525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264845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1055098">
            <a:off x="3498271" y="1447269"/>
            <a:ext cx="39485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pranto de tristeza cala o canto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solidão da dorida saudade...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e quimeras, são desencanto,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Projetos traçados na mocidade!</a:t>
            </a:r>
          </a:p>
        </p:txBody>
      </p:sp>
    </p:spTree>
    <p:extLst>
      <p:ext uri="{BB962C8B-B14F-4D97-AF65-F5344CB8AC3E}">
        <p14:creationId xmlns:p14="http://schemas.microsoft.com/office/powerpoint/2010/main" val="390266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trips dir="ru"/>
      </p:transition>
    </mc:Choice>
    <mc:Fallback xmlns="">
      <p:transition spd="slow" advTm="11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560339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14066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74969">
            <a:off x="3240867" y="1466725"/>
            <a:ext cx="40527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Limpa o rosto e diz à dor pungente: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é tarde pra recomeçar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 é quem faz o destino da gente,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deixará a dor te derrubar!</a:t>
            </a:r>
          </a:p>
        </p:txBody>
      </p:sp>
    </p:spTree>
    <p:extLst>
      <p:ext uri="{BB962C8B-B14F-4D97-AF65-F5344CB8AC3E}">
        <p14:creationId xmlns:p14="http://schemas.microsoft.com/office/powerpoint/2010/main" val="86329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trips dir="ru"/>
      </p:transition>
    </mc:Choice>
    <mc:Fallback xmlns="">
      <p:transition spd="slow" advTm="11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5" y="47625"/>
            <a:ext cx="8818179" cy="5095875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8581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69755">
            <a:off x="3498345" y="1586427"/>
            <a:ext cx="37257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Dias serão de alegria ou tristeza,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Vencerás cada etapa da jornada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Gozarás a vida com subtileza!</a:t>
            </a:r>
          </a:p>
        </p:txBody>
      </p:sp>
    </p:spTree>
    <p:extLst>
      <p:ext uri="{BB962C8B-B14F-4D97-AF65-F5344CB8AC3E}">
        <p14:creationId xmlns:p14="http://schemas.microsoft.com/office/powerpoint/2010/main" val="97639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14:switch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11" y="0"/>
            <a:ext cx="5297213" cy="5143500"/>
          </a:xfrm>
          <a:prstGeom prst="rect">
            <a:avLst/>
          </a:prstGeom>
          <a:effectLst>
            <a:softEdge rad="10033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593" y="0"/>
            <a:ext cx="5097517" cy="5143500"/>
          </a:xfrm>
          <a:prstGeom prst="rect">
            <a:avLst/>
          </a:prstGeom>
          <a:effectLst>
            <a:softEdge rad="1117600"/>
          </a:effectLst>
        </p:spPr>
      </p:pic>
    </p:spTree>
    <p:extLst>
      <p:ext uri="{BB962C8B-B14F-4D97-AF65-F5344CB8AC3E}">
        <p14:creationId xmlns:p14="http://schemas.microsoft.com/office/powerpoint/2010/main" val="288790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:strips dir="ru"/>
      </p:transition>
    </mc:Choice>
    <mc:Fallback xmlns="">
      <p:transition spd="slow" advTm="4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78726">
            <a:off x="3560000" y="1434571"/>
            <a:ext cx="38250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razão... se a razão meditar,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detém a tua caminhada,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Renasce a esperança para sonhar!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115671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14:flythrough dir="out" hasBounce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2" y="536028"/>
            <a:ext cx="8282152" cy="4288220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7970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trips dir="ru"/>
      </p:transition>
    </mc:Choice>
    <mc:Fallback xmlns="">
      <p:transition spd="slow" advTm="3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3626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00494" y="4681835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013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36851">
            <a:off x="3591204" y="1325881"/>
            <a:ext cx="3600666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Wind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Beneath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Wings</a:t>
            </a:r>
            <a:r>
              <a:rPr lang="pt-BR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-Richard </a:t>
            </a:r>
            <a:r>
              <a:rPr lang="pt-BR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www.sergrasan.com/cleoslides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41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pull/>
      </p:transition>
    </mc:Choice>
    <mc:Fallback xmlns=""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137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2019-02-24T01:52:55Z</dcterms:created>
  <dcterms:modified xsi:type="dcterms:W3CDTF">2019-02-27T23:15:34Z</dcterms:modified>
</cp:coreProperties>
</file>