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4" r:id="rId3"/>
    <p:sldId id="256" r:id="rId4"/>
    <p:sldId id="257" r:id="rId5"/>
    <p:sldId id="270" r:id="rId6"/>
    <p:sldId id="265" r:id="rId7"/>
    <p:sldId id="271" r:id="rId8"/>
    <p:sldId id="266" r:id="rId9"/>
    <p:sldId id="272" r:id="rId10"/>
    <p:sldId id="268" r:id="rId11"/>
    <p:sldId id="273" r:id="rId12"/>
    <p:sldId id="267" r:id="rId13"/>
    <p:sldId id="274" r:id="rId14"/>
    <p:sldId id="269" r:id="rId15"/>
    <p:sldId id="260" r:id="rId16"/>
    <p:sldId id="258" r:id="rId17"/>
    <p:sldId id="263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4994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9870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4257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087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1143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2511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1398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6417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7188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0764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0655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8702F-CA90-47A9-999E-67A26477252B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9560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1D4023D-BD9F-4C75-9A83-034FF2B2BD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12-You and Me   music Sergey Grischuk">
            <a:hlinkClick r:id="" action="ppaction://media"/>
            <a:extLst>
              <a:ext uri="{FF2B5EF4-FFF2-40B4-BE49-F238E27FC236}">
                <a16:creationId xmlns:a16="http://schemas.microsoft.com/office/drawing/2014/main" id="{AA01FE6C-73EB-4814-B646-7342155C81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27652" y="2346463"/>
            <a:ext cx="609600" cy="6096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EB5FFBB-5902-4AE8-B9FE-1AA91F8F90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262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F3B5690-46E5-46D4-A4F9-7A9F1978B8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B8D2B39-9A09-4978-9578-2718D88C4B6C}"/>
              </a:ext>
            </a:extLst>
          </p:cNvPr>
          <p:cNvSpPr txBox="1"/>
          <p:nvPr/>
        </p:nvSpPr>
        <p:spPr>
          <a:xfrm>
            <a:off x="3821794" y="611502"/>
            <a:ext cx="3725699" cy="4462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Declaração de amor!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Dizer que te amo, pra que?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meus olhos já denunciam,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meus lábios silenciam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olho para você?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que o meu olhar,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diga a verdade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Falta dizer que este amor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para toda a eternidade...</a:t>
            </a:r>
          </a:p>
          <a:p>
            <a:pPr algn="ctr"/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FA0FEA5-E4F0-40D8-A98E-05BA0CEAE7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166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14:flythrough dir="out"/>
      </p:transition>
    </mc:Choice>
    <mc:Fallback>
      <p:transition spd="slow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FB4C1FA-8B1D-45B2-8545-59B3E0BE4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53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000">
        <p15:prstTrans prst="fallOver"/>
      </p:transition>
    </mc:Choice>
    <mc:Fallback>
      <p:transition spd="slow" advTm="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CCA9E2F-30B3-4347-B674-5C3F8E77D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FE52CE8-A334-4FC1-A47B-C46793B0A34F}"/>
              </a:ext>
            </a:extLst>
          </p:cNvPr>
          <p:cNvSpPr/>
          <p:nvPr/>
        </p:nvSpPr>
        <p:spPr>
          <a:xfrm>
            <a:off x="2620540" y="1036658"/>
            <a:ext cx="274998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Tua Boca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FDBE3866-13E5-485C-ACB7-249C778BED8B}"/>
              </a:ext>
            </a:extLst>
          </p:cNvPr>
          <p:cNvSpPr/>
          <p:nvPr/>
        </p:nvSpPr>
        <p:spPr>
          <a:xfrm>
            <a:off x="1436874" y="2277555"/>
            <a:ext cx="4934109" cy="5883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Maria do Rosário </a:t>
            </a:r>
            <a:r>
              <a:rPr lang="pt-BR" sz="5400" b="1" cap="none" spc="0" dirty="0" err="1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Bessas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73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E5C6F52-DD89-4865-AA42-DC4ECA75D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446FB8F-381D-4B82-B011-B9184FAE1D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62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1D4023D-BD9F-4C75-9A83-034FF2B2B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5C0DC10-84F1-417A-813C-71673B597B06}"/>
              </a:ext>
            </a:extLst>
          </p:cNvPr>
          <p:cNvSpPr txBox="1"/>
          <p:nvPr/>
        </p:nvSpPr>
        <p:spPr>
          <a:xfrm>
            <a:off x="973094" y="478557"/>
            <a:ext cx="705353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Eis a fonte dos desejos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lançam no espaço vazio,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sonhos irrealizáveis.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Fonte de suspiros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tiram da simplicidade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do cotidiano de minha vida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 faz cometer loucuras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Simplesmente por um sorriso, que nada promete.</a:t>
            </a:r>
          </a:p>
        </p:txBody>
      </p:sp>
    </p:spTree>
    <p:extLst>
      <p:ext uri="{BB962C8B-B14F-4D97-AF65-F5344CB8AC3E}">
        <p14:creationId xmlns:p14="http://schemas.microsoft.com/office/powerpoint/2010/main" val="107345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:split orient="vert"/>
      </p:transition>
    </mc:Choice>
    <mc:Fallback>
      <p:transition spd="slow" advTm="15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E5C6F52-DD89-4865-AA42-DC4ECA75D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1D5EB4E-A5E7-4EBA-A0F6-9095C5AA2C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565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2000">
        <p15:prstTrans prst="pageCurlSingle" invX="1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1D4023D-BD9F-4C75-9A83-034FF2B2B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1EFDD3E-1A02-4B33-A617-1E75F7E42A03}"/>
              </a:ext>
            </a:extLst>
          </p:cNvPr>
          <p:cNvSpPr txBox="1"/>
          <p:nvPr/>
        </p:nvSpPr>
        <p:spPr>
          <a:xfrm>
            <a:off x="1471805" y="1436824"/>
            <a:ext cx="6019598" cy="226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Essa fonte límpida e calma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nasce a cada amanhecer,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vezes sai da tranquilidade,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rompe a mansidão de seu cálido leito...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58608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E5C6F52-DD89-4865-AA42-DC4ECA75D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0A06162-1C1A-456A-86CF-B9A476ACD0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69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prism isContent="1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1D4023D-BD9F-4C75-9A83-034FF2B2B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CB244E2-E81E-4A75-ADFA-906D0D1686BF}"/>
              </a:ext>
            </a:extLst>
          </p:cNvPr>
          <p:cNvSpPr txBox="1"/>
          <p:nvPr/>
        </p:nvSpPr>
        <p:spPr>
          <a:xfrm>
            <a:off x="1407511" y="1048256"/>
            <a:ext cx="632897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Transborda em torrentes tempestuosas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açoitam a carne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penetram em minhas entranhas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palavras afiadas, 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 qual navalhas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rasgam pouco a pouco os meus sonhos.</a:t>
            </a:r>
          </a:p>
        </p:txBody>
      </p:sp>
    </p:spTree>
    <p:extLst>
      <p:ext uri="{BB962C8B-B14F-4D97-AF65-F5344CB8AC3E}">
        <p14:creationId xmlns:p14="http://schemas.microsoft.com/office/powerpoint/2010/main" val="122406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E5C6F52-DD89-4865-AA42-DC4ECA75D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7933D16-F876-406F-BF40-D160A152DA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258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1D4023D-BD9F-4C75-9A83-034FF2B2B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E4941AF-626C-4E57-86C5-685DE9CD3204}"/>
              </a:ext>
            </a:extLst>
          </p:cNvPr>
          <p:cNvSpPr txBox="1"/>
          <p:nvPr/>
        </p:nvSpPr>
        <p:spPr>
          <a:xfrm>
            <a:off x="1395489" y="1190602"/>
            <a:ext cx="6353021" cy="27622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Essa fonte de lábios carnudos e impetuosos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abre às vezes no esgar de um sorriso,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uma esmola tímida e indulgente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este pobre mendigo 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depois se afasta indiferente.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5465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E5C6F52-DD89-4865-AA42-DC4ECA75D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7ECCD18-3443-46D7-9611-B9B7741275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46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circle/>
      </p:transition>
    </mc:Choice>
    <mc:Fallback>
      <p:transition spd="slow" advTm="2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1D4023D-BD9F-4C75-9A83-034FF2B2B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4AF6868-B60E-42F5-8C52-EC44DE4E2389}"/>
              </a:ext>
            </a:extLst>
          </p:cNvPr>
          <p:cNvSpPr txBox="1"/>
          <p:nvPr/>
        </p:nvSpPr>
        <p:spPr>
          <a:xfrm>
            <a:off x="1534950" y="665921"/>
            <a:ext cx="6074100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Outras vezes, nega-me friamente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 esconde na sombra de seu silêncio,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estendo os braços humildemente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tento saciar minha sede 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doce regato de seus lábios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não recebo uma só gota dos seus beijos.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 amaldiçoo essa fonte fria,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Boca estéril dos meus desejos.</a:t>
            </a:r>
          </a:p>
        </p:txBody>
      </p:sp>
    </p:spTree>
    <p:extLst>
      <p:ext uri="{BB962C8B-B14F-4D97-AF65-F5344CB8AC3E}">
        <p14:creationId xmlns:p14="http://schemas.microsoft.com/office/powerpoint/2010/main" val="4159027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7000">
        <p:split orient="vert"/>
      </p:transition>
    </mc:Choice>
    <mc:Fallback>
      <p:transition spd="slow" advTm="1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E5C6F52-DD89-4865-AA42-DC4ECA75D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5A954F0-37ED-4B43-A5B9-3F9DEC9232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604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091E2AC-8016-4096-90AB-C292BD6B1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ACAA9A2-4B5E-41D0-8203-1D2A15C09FA6}"/>
              </a:ext>
            </a:extLst>
          </p:cNvPr>
          <p:cNvSpPr txBox="1"/>
          <p:nvPr/>
        </p:nvSpPr>
        <p:spPr>
          <a:xfrm>
            <a:off x="705679" y="4184374"/>
            <a:ext cx="2406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Rosário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389586C9-F29C-4489-B0A0-D5F38D9FDD72}"/>
              </a:ext>
            </a:extLst>
          </p:cNvPr>
          <p:cNvSpPr txBox="1"/>
          <p:nvPr/>
        </p:nvSpPr>
        <p:spPr>
          <a:xfrm>
            <a:off x="5536096" y="4184374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6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031EA9B-5C31-4064-A604-A85CB2CCA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0CE2243-6E3E-4727-A7EE-5B11E1734617}"/>
              </a:ext>
            </a:extLst>
          </p:cNvPr>
          <p:cNvSpPr txBox="1"/>
          <p:nvPr/>
        </p:nvSpPr>
        <p:spPr>
          <a:xfrm>
            <a:off x="849298" y="685800"/>
            <a:ext cx="7053534" cy="41780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do Rosário </a:t>
            </a:r>
            <a:r>
              <a:rPr lang="pt-B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and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Me- Sergey </a:t>
            </a:r>
            <a:r>
              <a:rPr lang="pt-B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Grischuk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17859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indow dir="vert"/>
      </p:transition>
    </mc:Choice>
    <mc:Fallback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270</TotalTime>
  <Words>303</Words>
  <Application>Microsoft Office PowerPoint</Application>
  <PresentationFormat>Apresentação na tela (16:9)</PresentationFormat>
  <Paragraphs>53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Cookie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20</cp:revision>
  <dcterms:created xsi:type="dcterms:W3CDTF">2018-05-21T20:28:59Z</dcterms:created>
  <dcterms:modified xsi:type="dcterms:W3CDTF">2021-03-25T19:45:52Z</dcterms:modified>
</cp:coreProperties>
</file>