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70" r:id="rId4"/>
    <p:sldId id="257" r:id="rId5"/>
    <p:sldId id="259" r:id="rId6"/>
    <p:sldId id="264" r:id="rId7"/>
    <p:sldId id="265" r:id="rId8"/>
    <p:sldId id="260" r:id="rId9"/>
    <p:sldId id="266" r:id="rId10"/>
    <p:sldId id="261" r:id="rId11"/>
    <p:sldId id="267" r:id="rId12"/>
    <p:sldId id="258" r:id="rId13"/>
    <p:sldId id="268" r:id="rId14"/>
    <p:sldId id="263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2590E-EC16-4F23-BEFA-2C702CABA0B3}" type="datetimeFigureOut">
              <a:rPr lang="pt-BR" smtClean="0"/>
              <a:t>12/12/2021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F5A-3524-4299-8597-AE41E04849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499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2590E-EC16-4F23-BEFA-2C702CABA0B3}" type="datetimeFigureOut">
              <a:rPr lang="pt-BR" smtClean="0"/>
              <a:t>12/12/2021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F5A-3524-4299-8597-AE41E04849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2370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2590E-EC16-4F23-BEFA-2C702CABA0B3}" type="datetimeFigureOut">
              <a:rPr lang="pt-BR" smtClean="0"/>
              <a:t>12/12/2021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F5A-3524-4299-8597-AE41E04849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3532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2590E-EC16-4F23-BEFA-2C702CABA0B3}" type="datetimeFigureOut">
              <a:rPr lang="pt-BR" smtClean="0"/>
              <a:t>12/12/2021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F5A-3524-4299-8597-AE41E04849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455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2590E-EC16-4F23-BEFA-2C702CABA0B3}" type="datetimeFigureOut">
              <a:rPr lang="pt-BR" smtClean="0"/>
              <a:t>12/12/2021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F5A-3524-4299-8597-AE41E04849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4640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2590E-EC16-4F23-BEFA-2C702CABA0B3}" type="datetimeFigureOut">
              <a:rPr lang="pt-BR" smtClean="0"/>
              <a:t>12/12/2021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F5A-3524-4299-8597-AE41E04849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5852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2590E-EC16-4F23-BEFA-2C702CABA0B3}" type="datetimeFigureOut">
              <a:rPr lang="pt-BR" smtClean="0"/>
              <a:t>12/12/2021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F5A-3524-4299-8597-AE41E04849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3619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2590E-EC16-4F23-BEFA-2C702CABA0B3}" type="datetimeFigureOut">
              <a:rPr lang="pt-BR" smtClean="0"/>
              <a:t>12/12/2021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F5A-3524-4299-8597-AE41E04849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8400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2590E-EC16-4F23-BEFA-2C702CABA0B3}" type="datetimeFigureOut">
              <a:rPr lang="pt-BR" smtClean="0"/>
              <a:t>12/12/2021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F5A-3524-4299-8597-AE41E04849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0546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2590E-EC16-4F23-BEFA-2C702CABA0B3}" type="datetimeFigureOut">
              <a:rPr lang="pt-BR" smtClean="0"/>
              <a:t>12/12/2021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F5A-3524-4299-8597-AE41E04849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681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2590E-EC16-4F23-BEFA-2C702CABA0B3}" type="datetimeFigureOut">
              <a:rPr lang="pt-BR" smtClean="0"/>
              <a:t>12/12/2021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3CF5A-3524-4299-8597-AE41E04849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36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2590E-EC16-4F23-BEFA-2C702CABA0B3}" type="datetimeFigureOut">
              <a:rPr lang="pt-BR" smtClean="0"/>
              <a:t>12/12/2021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3CF5A-3524-4299-8597-AE41E04849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6217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A3EB8BE-5D2E-49F7-A137-907C616BC4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1-SnowPatrolChasingCarsPianou0026OrchestraCove-[AudioTrimmer.com]">
            <a:hlinkClick r:id="" action="ppaction://media"/>
            <a:extLst>
              <a:ext uri="{FF2B5EF4-FFF2-40B4-BE49-F238E27FC236}">
                <a16:creationId xmlns:a16="http://schemas.microsoft.com/office/drawing/2014/main" id="{F3422442-DF6D-4B29-8949-4966492F74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41513" y="21874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89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2845134-FBFD-4EBF-82B5-4EED0B4D7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3500"/>
          </a:xfrm>
          <a:prstGeom prst="rect">
            <a:avLst/>
          </a:prstGeom>
        </p:spPr>
      </p:pic>
      <p:pic>
        <p:nvPicPr>
          <p:cNvPr id="3" name="Imagem 2" descr="Imagem digital fictícia de personagem de desenho animado&#10;&#10;Descrição gerada automaticamente com confiança baixa">
            <a:extLst>
              <a:ext uri="{FF2B5EF4-FFF2-40B4-BE49-F238E27FC236}">
                <a16:creationId xmlns:a16="http://schemas.microsoft.com/office/drawing/2014/main" id="{C27B901E-94BD-4773-A5A9-FB74E9ADE0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082902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5D8598A-F1FC-4088-B7F6-1AD1D2028101}"/>
              </a:ext>
            </a:extLst>
          </p:cNvPr>
          <p:cNvSpPr/>
          <p:nvPr/>
        </p:nvSpPr>
        <p:spPr>
          <a:xfrm>
            <a:off x="4664365" y="720061"/>
            <a:ext cx="387958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8000" b="1" cap="none" spc="0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Quem És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F1324B6B-363D-4245-B0E9-BEAE748E0DCC}"/>
              </a:ext>
            </a:extLst>
          </p:cNvPr>
          <p:cNvSpPr/>
          <p:nvPr/>
        </p:nvSpPr>
        <p:spPr>
          <a:xfrm>
            <a:off x="4082902" y="2845581"/>
            <a:ext cx="41799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Eugénio de Sá</a:t>
            </a:r>
          </a:p>
        </p:txBody>
      </p:sp>
    </p:spTree>
    <p:extLst>
      <p:ext uri="{BB962C8B-B14F-4D97-AF65-F5344CB8AC3E}">
        <p14:creationId xmlns:p14="http://schemas.microsoft.com/office/powerpoint/2010/main" val="1057860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2845134-FBFD-4EBF-82B5-4EED0B4D7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Menina com laço na cabeça&#10;&#10;Descrição gerada automaticamente com confiança baixa">
            <a:extLst>
              <a:ext uri="{FF2B5EF4-FFF2-40B4-BE49-F238E27FC236}">
                <a16:creationId xmlns:a16="http://schemas.microsoft.com/office/drawing/2014/main" id="{79AB19C7-BB73-4A13-BF75-62107AD897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162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4000">
        <p15:prstTrans prst="prestige"/>
      </p:transition>
    </mc:Choice>
    <mc:Fallback xmlns=""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1476F4E-AEA1-4388-A8DA-8D2F359E2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E45A8F95-F54C-4547-8058-C4906BA0B90B}"/>
              </a:ext>
            </a:extLst>
          </p:cNvPr>
          <p:cNvSpPr txBox="1"/>
          <p:nvPr/>
        </p:nvSpPr>
        <p:spPr>
          <a:xfrm>
            <a:off x="2263515" y="1470991"/>
            <a:ext cx="461697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Doce vinho em fim de tarde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oásis de leite e mel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o fogo que não arde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pipa de vento e papel</a:t>
            </a:r>
          </a:p>
          <a:p>
            <a:endParaRPr lang="pt-BR" dirty="0"/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1143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9000">
        <p:newsflash/>
      </p:transition>
    </mc:Choice>
    <mc:Fallback xmlns="">
      <p:transition spd="slow" advTm="9000">
        <p:newsflash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2845134-FBFD-4EBF-82B5-4EED0B4D7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D3EDCC5E-A54A-481A-8CDA-F9DFDB19E5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25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:fade/>
      </p:transition>
    </mc:Choice>
    <mc:Fallback xmlns=""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1476F4E-AEA1-4388-A8DA-8D2F359E2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64DA14E-BFED-44A3-A309-3C6D3F4233B5}"/>
              </a:ext>
            </a:extLst>
          </p:cNvPr>
          <p:cNvSpPr txBox="1"/>
          <p:nvPr/>
        </p:nvSpPr>
        <p:spPr>
          <a:xfrm>
            <a:off x="2637816" y="1417588"/>
            <a:ext cx="386836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a quinta sinfonia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 ouvidos do poeta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pão de Deus, alegria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tristeza do asceta</a:t>
            </a:r>
          </a:p>
        </p:txBody>
      </p:sp>
    </p:spTree>
    <p:extLst>
      <p:ext uri="{BB962C8B-B14F-4D97-AF65-F5344CB8AC3E}">
        <p14:creationId xmlns:p14="http://schemas.microsoft.com/office/powerpoint/2010/main" val="71091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9000">
        <p14:prism dir="u" isContent="1" isInverted="1"/>
      </p:transition>
    </mc:Choice>
    <mc:Fallback xmlns="">
      <p:transition spd="slow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2845134-FBFD-4EBF-82B5-4EED0B4D7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com cabelos longos&#10;&#10;Descrição gerada automaticamente">
            <a:extLst>
              <a:ext uri="{FF2B5EF4-FFF2-40B4-BE49-F238E27FC236}">
                <a16:creationId xmlns:a16="http://schemas.microsoft.com/office/drawing/2014/main" id="{65684BF5-30E8-4FD6-940E-131E91A69A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6280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4000">
        <p15:prstTrans prst="drape"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1476F4E-AEA1-4388-A8DA-8D2F359E2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23F3018-1C0F-4733-AFC2-01CE7AE6F6F5}"/>
              </a:ext>
            </a:extLst>
          </p:cNvPr>
          <p:cNvSpPr txBox="1"/>
          <p:nvPr/>
        </p:nvSpPr>
        <p:spPr>
          <a:xfrm>
            <a:off x="2454272" y="1302026"/>
            <a:ext cx="423545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a sombra do pinheiro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água pura que há no rio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o monte sobranceiro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noite que durmo ao frio</a:t>
            </a:r>
          </a:p>
        </p:txBody>
      </p:sp>
    </p:spTree>
    <p:extLst>
      <p:ext uri="{BB962C8B-B14F-4D97-AF65-F5344CB8AC3E}">
        <p14:creationId xmlns:p14="http://schemas.microsoft.com/office/powerpoint/2010/main" val="277411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9000">
        <p:circle/>
      </p:transition>
    </mc:Choice>
    <mc:Fallback xmlns="">
      <p:transition spd="slow" advTm="9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2845134-FBFD-4EBF-82B5-4EED0B4D7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grama, água, comida, cama&#10;&#10;Descrição gerada automaticamente">
            <a:extLst>
              <a:ext uri="{FF2B5EF4-FFF2-40B4-BE49-F238E27FC236}">
                <a16:creationId xmlns:a16="http://schemas.microsoft.com/office/drawing/2014/main" id="{5EFC6EF7-CE40-402D-8FBF-6D43A9A79D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79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:push dir="u"/>
      </p:transition>
    </mc:Choice>
    <mc:Fallback xmlns="">
      <p:transition spd="slow" advTm="4000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1476F4E-AEA1-4388-A8DA-8D2F359E2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EB6B66A-55B4-46E9-8D64-A6F155A3C4DC}"/>
              </a:ext>
            </a:extLst>
          </p:cNvPr>
          <p:cNvSpPr txBox="1"/>
          <p:nvPr/>
        </p:nvSpPr>
        <p:spPr>
          <a:xfrm>
            <a:off x="2332444" y="1417588"/>
            <a:ext cx="447911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Talvez um sonho acordado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o que és, realmente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um poema inspirado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naquilo que o amor sente!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B8F0C29-AD3F-4810-B858-E75149DC5E7A}"/>
              </a:ext>
            </a:extLst>
          </p:cNvPr>
          <p:cNvSpPr txBox="1"/>
          <p:nvPr/>
        </p:nvSpPr>
        <p:spPr>
          <a:xfrm>
            <a:off x="3661333" y="4094921"/>
            <a:ext cx="31502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Sintra, 21 de Maio de 2017</a:t>
            </a:r>
          </a:p>
        </p:txBody>
      </p:sp>
    </p:spTree>
    <p:extLst>
      <p:ext uri="{BB962C8B-B14F-4D97-AF65-F5344CB8AC3E}">
        <p14:creationId xmlns:p14="http://schemas.microsoft.com/office/powerpoint/2010/main" val="76198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2845134-FBFD-4EBF-82B5-4EED0B4D7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Menina com laço na cabeça&#10;&#10;Descrição gerada automaticamente com confiança baixa">
            <a:extLst>
              <a:ext uri="{FF2B5EF4-FFF2-40B4-BE49-F238E27FC236}">
                <a16:creationId xmlns:a16="http://schemas.microsoft.com/office/drawing/2014/main" id="{CF899664-4FA4-4C23-91FD-9FFE815061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602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:checker/>
      </p:transition>
    </mc:Choice>
    <mc:Fallback xmlns="">
      <p:transition spd="slow" advTm="4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2D3C1212-C433-4745-99E1-4CAA28DB52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A477292-3FAB-4C28-B3DD-35E49FE5CB64}"/>
              </a:ext>
            </a:extLst>
          </p:cNvPr>
          <p:cNvSpPr txBox="1"/>
          <p:nvPr/>
        </p:nvSpPr>
        <p:spPr>
          <a:xfrm>
            <a:off x="1192695" y="4432852"/>
            <a:ext cx="22493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07E14D5-8C80-452C-B09B-36A2C96FC308}"/>
              </a:ext>
            </a:extLst>
          </p:cNvPr>
          <p:cNvSpPr txBox="1"/>
          <p:nvPr/>
        </p:nvSpPr>
        <p:spPr>
          <a:xfrm>
            <a:off x="5911964" y="4494407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888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airplane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2845134-FBFD-4EBF-82B5-4EED0B4D7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sentada na cama&#10;&#10;Descrição gerada automaticamente com confiança média">
            <a:extLst>
              <a:ext uri="{FF2B5EF4-FFF2-40B4-BE49-F238E27FC236}">
                <a16:creationId xmlns:a16="http://schemas.microsoft.com/office/drawing/2014/main" id="{3B8B32B4-CEEB-4CAA-8A59-BED2C3E623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01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:fade/>
      </p:transition>
    </mc:Choice>
    <mc:Fallback xmlns=""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1476F4E-AEA1-4388-A8DA-8D2F359E2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1020EAA-3B68-4D3D-A2F7-734E8E129552}"/>
              </a:ext>
            </a:extLst>
          </p:cNvPr>
          <p:cNvSpPr txBox="1"/>
          <p:nvPr/>
        </p:nvSpPr>
        <p:spPr>
          <a:xfrm>
            <a:off x="2270729" y="437321"/>
            <a:ext cx="4602542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Eugénio de Sá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Snow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Patrol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Chasing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Cars Piano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pic>
        <p:nvPicPr>
          <p:cNvPr id="4" name="Imagem 3" descr="Uma imagem contendo mesa&#10;&#10;Descrição gerada automaticamente">
            <a:extLst>
              <a:ext uri="{FF2B5EF4-FFF2-40B4-BE49-F238E27FC236}">
                <a16:creationId xmlns:a16="http://schemas.microsoft.com/office/drawing/2014/main" id="{5D135C01-CD44-4581-B373-30DD3271EE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062934" y="2605465"/>
            <a:ext cx="1497494" cy="32014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67339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16000">
        <p15:prstTrans prst="fallOver"/>
      </p:transition>
    </mc:Choice>
    <mc:Fallback xmlns=""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</TotalTime>
  <Words>159</Words>
  <Application>Microsoft Office PowerPoint</Application>
  <PresentationFormat>Apresentação na tela (16:9)</PresentationFormat>
  <Paragraphs>33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Colonna MT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2021-09-27T01:59:52Z</dcterms:created>
  <dcterms:modified xsi:type="dcterms:W3CDTF">2021-12-13T01:22:12Z</dcterms:modified>
</cp:coreProperties>
</file>