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1" r:id="rId2"/>
    <p:sldId id="256" r:id="rId3"/>
    <p:sldId id="258" r:id="rId4"/>
    <p:sldId id="259" r:id="rId5"/>
    <p:sldId id="261" r:id="rId6"/>
    <p:sldId id="263" r:id="rId7"/>
    <p:sldId id="265" r:id="rId8"/>
    <p:sldId id="268" r:id="rId9"/>
    <p:sldId id="269" r:id="rId10"/>
    <p:sldId id="270" r:id="rId11"/>
    <p:sldId id="266" r:id="rId12"/>
    <p:sldId id="273" r:id="rId13"/>
    <p:sldId id="280" r:id="rId14"/>
    <p:sldId id="278" r:id="rId15"/>
    <p:sldId id="279" r:id="rId16"/>
    <p:sldId id="275" r:id="rId17"/>
    <p:sldId id="276" r:id="rId18"/>
    <p:sldId id="257" r:id="rId19"/>
    <p:sldId id="260" r:id="rId20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7279A-FBE5-4763-AF62-B0E498E919D5}" type="datetimeFigureOut">
              <a:rPr lang="pt-BR" smtClean="0"/>
              <a:t>20/10/2019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2E8EA-FDAA-4B18-8D1F-4B3690708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561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7279A-FBE5-4763-AF62-B0E498E919D5}" type="datetimeFigureOut">
              <a:rPr lang="pt-BR" smtClean="0"/>
              <a:t>20/10/2019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2E8EA-FDAA-4B18-8D1F-4B3690708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4047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7279A-FBE5-4763-AF62-B0E498E919D5}" type="datetimeFigureOut">
              <a:rPr lang="pt-BR" smtClean="0"/>
              <a:t>20/10/2019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2E8EA-FDAA-4B18-8D1F-4B3690708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9615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7279A-FBE5-4763-AF62-B0E498E919D5}" type="datetimeFigureOut">
              <a:rPr lang="pt-BR" smtClean="0"/>
              <a:t>20/10/2019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2E8EA-FDAA-4B18-8D1F-4B3690708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5186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7279A-FBE5-4763-AF62-B0E498E919D5}" type="datetimeFigureOut">
              <a:rPr lang="pt-BR" smtClean="0"/>
              <a:t>20/10/2019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2E8EA-FDAA-4B18-8D1F-4B3690708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3683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7279A-FBE5-4763-AF62-B0E498E919D5}" type="datetimeFigureOut">
              <a:rPr lang="pt-BR" smtClean="0"/>
              <a:t>20/10/2019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2E8EA-FDAA-4B18-8D1F-4B3690708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3156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7279A-FBE5-4763-AF62-B0E498E919D5}" type="datetimeFigureOut">
              <a:rPr lang="pt-BR" smtClean="0"/>
              <a:t>20/10/2019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2E8EA-FDAA-4B18-8D1F-4B3690708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450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7279A-FBE5-4763-AF62-B0E498E919D5}" type="datetimeFigureOut">
              <a:rPr lang="pt-BR" smtClean="0"/>
              <a:t>20/10/2019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2E8EA-FDAA-4B18-8D1F-4B3690708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9889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7279A-FBE5-4763-AF62-B0E498E919D5}" type="datetimeFigureOut">
              <a:rPr lang="pt-BR" smtClean="0"/>
              <a:t>20/10/2019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2E8EA-FDAA-4B18-8D1F-4B3690708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7781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7279A-FBE5-4763-AF62-B0E498E919D5}" type="datetimeFigureOut">
              <a:rPr lang="pt-BR" smtClean="0"/>
              <a:t>20/10/2019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2E8EA-FDAA-4B18-8D1F-4B3690708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4774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7279A-FBE5-4763-AF62-B0E498E919D5}" type="datetimeFigureOut">
              <a:rPr lang="pt-BR" smtClean="0"/>
              <a:t>20/10/2019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2E8EA-FDAA-4B18-8D1F-4B3690708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0176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  <a:alpha val="6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7279A-FBE5-4763-AF62-B0E498E919D5}" type="datetimeFigureOut">
              <a:rPr lang="pt-BR" smtClean="0"/>
              <a:t>20/10/2019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22E8EA-FDAA-4B18-8D1F-4B3690708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8883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01. NA MEDIDA. 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7436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1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29192" y="864943"/>
            <a:ext cx="3941042" cy="125568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Na Medida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anose="020406040505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958077" y="2782111"/>
            <a:ext cx="5227846" cy="139358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Paulo R. S. Franco</a:t>
            </a:r>
          </a:p>
          <a:p>
            <a:pPr algn="ctr"/>
            <a:r>
              <a:rPr lang="pt-BR" sz="54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Letra, Música e Interpretação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867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323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">
        <p15:prstTrans prst="pageCurlSingl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18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572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push dir="u"/>
      </p:transition>
    </mc:Choice>
    <mc:Fallback xmlns=""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86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4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pull/>
      </p:transition>
    </mc:Choice>
    <mc:Fallback xmlns=""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029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">
        <p15:prstTrans prst="wind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12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2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49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blinds/>
      </p:transition>
    </mc:Choice>
    <mc:Fallback xmlns="">
      <p:transition spd="slow" advTm="2000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53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strips dir="rd"/>
      </p:transition>
    </mc:Choice>
    <mc:Fallback xmlns="">
      <p:transition spd="slow" advTm="2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42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51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split orient="vert"/>
      </p:transition>
    </mc:Choice>
    <mc:Fallback xmlns=""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68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337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flythrough dir="out" hasBounce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76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826850" y="4646114"/>
            <a:ext cx="26532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Paulo R. S. Franco</a:t>
            </a:r>
            <a:endParaRPr lang="pt-BR" sz="20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anose="02040604050505020304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778230" y="4647909"/>
            <a:ext cx="21066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Cléo Menegatt</a:t>
            </a:r>
            <a:endParaRPr lang="pt-BR" sz="20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75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35752" y="1040860"/>
            <a:ext cx="6072496" cy="32547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Letra, Música e Interpretação: Paulo R. S. Franco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02110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9000">
        <p15:prstTrans prst="fallOve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157</TotalTime>
  <Words>58</Words>
  <Application>Microsoft Office PowerPoint</Application>
  <PresentationFormat>Apresentação na tela (16:9)</PresentationFormat>
  <Paragraphs>13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Century Schoolbook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15</cp:revision>
  <dcterms:created xsi:type="dcterms:W3CDTF">2019-10-18T03:36:26Z</dcterms:created>
  <dcterms:modified xsi:type="dcterms:W3CDTF">2019-10-20T13:56:15Z</dcterms:modified>
</cp:coreProperties>
</file>