
<file path=[Content_Types].xml><?xml version="1.0" encoding="utf-8"?>
<Types xmlns="http://schemas.openxmlformats.org/package/2006/content-types">
  <Default Extension="png" ContentType="image/png"/>
  <Default Extension="m4a" ContentType="audio/mp4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7" r:id="rId2"/>
    <p:sldId id="260" r:id="rId3"/>
    <p:sldId id="264" r:id="rId4"/>
    <p:sldId id="261" r:id="rId5"/>
    <p:sldId id="258" r:id="rId6"/>
    <p:sldId id="262" r:id="rId7"/>
    <p:sldId id="259" r:id="rId8"/>
    <p:sldId id="263" r:id="rId9"/>
    <p:sldId id="265" r:id="rId10"/>
    <p:sldId id="266" r:id="rId11"/>
    <p:sldId id="267" r:id="rId12"/>
    <p:sldId id="268" r:id="rId13"/>
    <p:sldId id="270" r:id="rId14"/>
    <p:sldId id="269" r:id="rId15"/>
  </p:sldIdLst>
  <p:sldSz cx="9144000" cy="5143500" type="screen16x9"/>
  <p:notesSz cx="6858000" cy="9144000"/>
  <p:defaultTextStyle>
    <a:defPPr>
      <a:defRPr lang="pt-BR"/>
    </a:defPPr>
    <a:lvl1pPr marL="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1pPr>
    <a:lvl2pPr marL="3429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2pPr>
    <a:lvl3pPr marL="6858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3pPr>
    <a:lvl4pPr marL="10287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4pPr>
    <a:lvl5pPr marL="13716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5pPr>
    <a:lvl6pPr marL="17145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6pPr>
    <a:lvl7pPr marL="20574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7pPr>
    <a:lvl8pPr marL="24003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8pPr>
    <a:lvl9pPr marL="27432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000" autoAdjust="0"/>
    <p:restoredTop sz="94434" autoAdjust="0"/>
  </p:normalViewPr>
  <p:slideViewPr>
    <p:cSldViewPr snapToGrid="0">
      <p:cViewPr varScale="1">
        <p:scale>
          <a:sx n="93" d="100"/>
          <a:sy n="93" d="100"/>
        </p:scale>
        <p:origin x="750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-7932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43000" y="841772"/>
            <a:ext cx="6858000" cy="17907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2701528"/>
            <a:ext cx="6858000" cy="124182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pt-BR"/>
              <a:t>Clique para editar o estilo do subtítulo mestre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D137E0-9A5D-4818-B586-BE373DF684F1}" type="datetimeFigureOut">
              <a:rPr lang="pt-BR" smtClean="0"/>
              <a:t>07/10/2019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EE7E4B-E89F-440A-A8A3-BDD0F7516428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74601578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/>
              <a:t>Clique para editar 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D137E0-9A5D-4818-B586-BE373DF684F1}" type="datetimeFigureOut">
              <a:rPr lang="pt-BR" smtClean="0"/>
              <a:t>07/10/2019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EE7E4B-E89F-440A-A8A3-BDD0F7516428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77570185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282304"/>
            <a:ext cx="7886700" cy="2139553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3442098"/>
            <a:ext cx="7886700" cy="1125140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/>
              <a:t>Clique para editar o texto mestre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D137E0-9A5D-4818-B586-BE373DF684F1}" type="datetimeFigureOut">
              <a:rPr lang="pt-BR" smtClean="0"/>
              <a:t>07/10/2019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EE7E4B-E89F-440A-A8A3-BDD0F7516428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86708518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369219"/>
            <a:ext cx="3886200" cy="3263504"/>
          </a:xfrm>
        </p:spPr>
        <p:txBody>
          <a:bodyPr/>
          <a:lstStyle/>
          <a:p>
            <a:pPr lvl="0"/>
            <a:r>
              <a:rPr lang="pt-BR"/>
              <a:t>Clique para editar 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369219"/>
            <a:ext cx="3886200" cy="3263504"/>
          </a:xfrm>
        </p:spPr>
        <p:txBody>
          <a:bodyPr/>
          <a:lstStyle/>
          <a:p>
            <a:pPr lvl="0"/>
            <a:r>
              <a:rPr lang="pt-BR"/>
              <a:t>Clique para editar 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D137E0-9A5D-4818-B586-BE373DF684F1}" type="datetimeFigureOut">
              <a:rPr lang="pt-BR" smtClean="0"/>
              <a:t>07/10/2019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EE7E4B-E89F-440A-A8A3-BDD0F7516428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2404684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273844"/>
            <a:ext cx="7886700" cy="994172"/>
          </a:xfrm>
        </p:spPr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260872"/>
            <a:ext cx="3868340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/>
              <a:t>Clique para editar o texto mestre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1878806"/>
            <a:ext cx="3868340" cy="2763441"/>
          </a:xfrm>
        </p:spPr>
        <p:txBody>
          <a:bodyPr/>
          <a:lstStyle/>
          <a:p>
            <a:pPr lvl="0"/>
            <a:r>
              <a:rPr lang="pt-BR"/>
              <a:t>Clique para editar 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260872"/>
            <a:ext cx="3887391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/>
              <a:t>Clique para editar o texto mestre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1878806"/>
            <a:ext cx="3887391" cy="2763441"/>
          </a:xfrm>
        </p:spPr>
        <p:txBody>
          <a:bodyPr/>
          <a:lstStyle/>
          <a:p>
            <a:pPr lvl="0"/>
            <a:r>
              <a:rPr lang="pt-BR"/>
              <a:t>Clique para editar 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D137E0-9A5D-4818-B586-BE373DF684F1}" type="datetimeFigureOut">
              <a:rPr lang="pt-BR" smtClean="0"/>
              <a:t>07/10/2019</a:t>
            </a:fld>
            <a:endParaRPr lang="pt-B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EE7E4B-E89F-440A-A8A3-BDD0F7516428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05674581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D137E0-9A5D-4818-B586-BE373DF684F1}" type="datetimeFigureOut">
              <a:rPr lang="pt-BR" smtClean="0"/>
              <a:t>07/10/2019</a:t>
            </a:fld>
            <a:endParaRPr lang="pt-B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EE7E4B-E89F-440A-A8A3-BDD0F7516428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40040477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D137E0-9A5D-4818-B586-BE373DF684F1}" type="datetimeFigureOut">
              <a:rPr lang="pt-BR" smtClean="0"/>
              <a:t>07/10/2019</a:t>
            </a:fld>
            <a:endParaRPr lang="pt-B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EE7E4B-E89F-440A-A8A3-BDD0F7516428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95564572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740569"/>
            <a:ext cx="4629150" cy="3655219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pt-BR"/>
              <a:t>Clique para editar 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pt-BR"/>
              <a:t>Clique para editar o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D137E0-9A5D-4818-B586-BE373DF684F1}" type="datetimeFigureOut">
              <a:rPr lang="pt-BR" smtClean="0"/>
              <a:t>07/10/2019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EE7E4B-E89F-440A-A8A3-BDD0F7516428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81528894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740569"/>
            <a:ext cx="4629150" cy="3655219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pt-BR"/>
              <a:t>Clique no ícone para adicionar uma imagem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pt-BR"/>
              <a:t>Clique para editar o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D137E0-9A5D-4818-B586-BE373DF684F1}" type="datetimeFigureOut">
              <a:rPr lang="pt-BR" smtClean="0"/>
              <a:t>07/10/2019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EE7E4B-E89F-440A-A8A3-BDD0F7516428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7314657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/>
              <a:t>Clique para editar 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D137E0-9A5D-4818-B586-BE373DF684F1}" type="datetimeFigureOut">
              <a:rPr lang="pt-BR" smtClean="0"/>
              <a:t>07/10/2019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EE7E4B-E89F-440A-A8A3-BDD0F7516428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13741977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273844"/>
            <a:ext cx="1971675" cy="4358879"/>
          </a:xfrm>
        </p:spPr>
        <p:txBody>
          <a:bodyPr vert="eaVert"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273844"/>
            <a:ext cx="5800725" cy="4358879"/>
          </a:xfrm>
        </p:spPr>
        <p:txBody>
          <a:bodyPr vert="eaVert"/>
          <a:lstStyle/>
          <a:p>
            <a:pPr lvl="0"/>
            <a:r>
              <a:rPr lang="pt-BR"/>
              <a:t>Clique para editar 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D137E0-9A5D-4818-B586-BE373DF684F1}" type="datetimeFigureOut">
              <a:rPr lang="pt-BR" smtClean="0"/>
              <a:t>07/10/2019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EE7E4B-E89F-440A-A8A3-BDD0F7516428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99312688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60000"/>
            <a:lumOff val="40000"/>
            <a:alpha val="78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273844"/>
            <a:ext cx="7886700" cy="99417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369219"/>
            <a:ext cx="7886700" cy="326350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/>
              <a:t>Clique para editar 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9D137E0-9A5D-4818-B586-BE373DF684F1}" type="datetimeFigureOut">
              <a:rPr lang="pt-BR" smtClean="0"/>
              <a:t>07/10/2019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4767263"/>
            <a:ext cx="30861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5EE7E4B-E89F-440A-A8A3-BDD0F7516428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29963532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.m4a"/><Relationship Id="rId1" Type="http://schemas.microsoft.com/office/2007/relationships/media" Target="../media/media1.m4a"/><Relationship Id="rId5" Type="http://schemas.openxmlformats.org/officeDocument/2006/relationships/image" Target="../media/image2.png"/><Relationship Id="rId4" Type="http://schemas.openxmlformats.org/officeDocument/2006/relationships/image" Target="../media/image1.JP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g"/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7.xml"/><Relationship Id="rId4" Type="http://schemas.microsoft.com/office/2007/relationships/hdphoto" Target="../media/hdphoto1.wdp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g"/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ângulo 3"/>
          <p:cNvSpPr/>
          <p:nvPr/>
        </p:nvSpPr>
        <p:spPr>
          <a:xfrm>
            <a:off x="1719490" y="1044054"/>
            <a:ext cx="6213272" cy="952721"/>
          </a:xfrm>
          <a:prstGeom prst="rect">
            <a:avLst/>
          </a:prstGeom>
          <a:noFill/>
        </p:spPr>
        <p:txBody>
          <a:bodyPr wrap="none" lIns="68580" tIns="34290" rIns="68580" bIns="34290" numCol="1">
            <a:prstTxWarp prst="textTriangle">
              <a:avLst/>
            </a:prstTxWarp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/>
            <a:r>
              <a:rPr lang="pt-BR" sz="4050" b="1" dirty="0">
                <a:ln>
                  <a:solidFill>
                    <a:schemeClr val="accent5">
                      <a:lumMod val="60000"/>
                      <a:lumOff val="40000"/>
                    </a:schemeClr>
                  </a:solidFill>
                </a:ln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Minha Mãe- A Natureza Pura</a:t>
            </a:r>
          </a:p>
        </p:txBody>
      </p:sp>
      <p:sp>
        <p:nvSpPr>
          <p:cNvPr id="5" name="Retângulo 4"/>
          <p:cNvSpPr/>
          <p:nvPr/>
        </p:nvSpPr>
        <p:spPr>
          <a:xfrm>
            <a:off x="2637011" y="2694577"/>
            <a:ext cx="3869978" cy="692498"/>
          </a:xfrm>
          <a:prstGeom prst="rect">
            <a:avLst/>
          </a:prstGeom>
          <a:noFill/>
        </p:spPr>
        <p:txBody>
          <a:bodyPr wrap="none" lIns="68580" tIns="34290" rIns="68580" bIns="34290" numCol="1">
            <a:prstTxWarp prst="textCanDown">
              <a:avLst/>
            </a:prstTxWarp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/>
            <a:r>
              <a:rPr lang="pt-BR" sz="4050" b="1" dirty="0">
                <a:ln>
                  <a:solidFill>
                    <a:schemeClr val="accent5">
                      <a:lumMod val="60000"/>
                      <a:lumOff val="40000"/>
                    </a:schemeClr>
                  </a:solidFill>
                </a:ln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Vera Helena Pessoa</a:t>
            </a:r>
          </a:p>
        </p:txBody>
      </p:sp>
      <p:sp>
        <p:nvSpPr>
          <p:cNvPr id="6" name="Retângulo 5"/>
          <p:cNvSpPr/>
          <p:nvPr/>
        </p:nvSpPr>
        <p:spPr>
          <a:xfrm>
            <a:off x="6650865" y="4022678"/>
            <a:ext cx="1662091" cy="369279"/>
          </a:xfrm>
          <a:prstGeom prst="rect">
            <a:avLst/>
          </a:prstGeom>
          <a:noFill/>
        </p:spPr>
        <p:txBody>
          <a:bodyPr wrap="none" lIns="68580" tIns="34290" rIns="68580" bIns="34290" numCol="1">
            <a:prstTxWarp prst="textCanDown">
              <a:avLst/>
            </a:prstTxWarp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/>
            <a:r>
              <a:rPr lang="pt-BR" sz="4050" b="1" dirty="0">
                <a:ln>
                  <a:solidFill>
                    <a:schemeClr val="accent5">
                      <a:lumMod val="60000"/>
                      <a:lumOff val="40000"/>
                    </a:schemeClr>
                  </a:solidFill>
                </a:ln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Parte 1</a:t>
            </a:r>
          </a:p>
        </p:txBody>
      </p:sp>
      <p:pic>
        <p:nvPicPr>
          <p:cNvPr id="7" name="Imagem 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3" name="CM Ernesto Cortazar — Alone at Sea-[AudioTrimmer.com]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-962346" y="2736029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053386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0" advTm="0"/>
    </mc:Choice>
    <mc:Fallback xmlns="">
      <p:transition advTm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3000"/>
                            </p:stCondLst>
                            <p:childTnLst>
                              <p:par>
                                <p:cTn id="11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6000"/>
                            </p:stCondLst>
                            <p:childTnLst>
                              <p:par>
                                <p:cTn id="17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9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1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14">
                <p:cTn id="22" repeatCount="indefinite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  <p:bldLst>
      <p:bldP spid="4" grpId="0"/>
      <p:bldP spid="5" grpId="0"/>
      <p:bldP spid="6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aixaDeTexto 3"/>
          <p:cNvSpPr txBox="1"/>
          <p:nvPr/>
        </p:nvSpPr>
        <p:spPr>
          <a:xfrm>
            <a:off x="1462340" y="798394"/>
            <a:ext cx="6577442" cy="34163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4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I</a:t>
            </a:r>
          </a:p>
          <a:p>
            <a:pPr algn="ctr"/>
            <a:r>
              <a:rPr lang="pt-BR" sz="24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Por meio destas ondas azuis e matas de Itacaré,</a:t>
            </a:r>
          </a:p>
          <a:p>
            <a:pPr algn="ctr"/>
            <a:r>
              <a:rPr lang="pt-BR" sz="24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tendo os olhos ainda límpidos e fixos,</a:t>
            </a:r>
          </a:p>
          <a:p>
            <a:pPr algn="ctr"/>
            <a:r>
              <a:rPr lang="pt-BR" sz="24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estou à espera de novo te encontrar.</a:t>
            </a:r>
          </a:p>
          <a:p>
            <a:pPr algn="ctr"/>
            <a:r>
              <a:rPr lang="pt-BR" sz="24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Perturbados estão, mas com lábios firmes</a:t>
            </a:r>
          </a:p>
          <a:p>
            <a:pPr algn="ctr"/>
            <a:r>
              <a:rPr lang="pt-BR" sz="24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direi milhões de vezes mais até na hora de sua morte:</a:t>
            </a:r>
          </a:p>
          <a:p>
            <a:pPr algn="ctr"/>
            <a:r>
              <a:rPr lang="pt-BR" sz="24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 mãezinha, te amo tanto!</a:t>
            </a:r>
          </a:p>
          <a:p>
            <a:pPr algn="ctr"/>
            <a:endParaRPr lang="pt-BR" sz="2400" b="1" dirty="0">
              <a:solidFill>
                <a:schemeClr val="accent6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anose="03040602040607080904" pitchFamily="66" charset="0"/>
            </a:endParaRPr>
          </a:p>
          <a:p>
            <a:pPr algn="ctr"/>
            <a:r>
              <a:rPr lang="pt-BR" sz="24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Itacaré, 5.VII.2016.</a:t>
            </a:r>
          </a:p>
        </p:txBody>
      </p:sp>
      <p:pic>
        <p:nvPicPr>
          <p:cNvPr id="5" name="Imagem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958055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18000">
        <p:pull/>
      </p:transition>
    </mc:Choice>
    <mc:Fallback xmlns="">
      <p:transition spd="slow" advTm="18000">
        <p:pull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271153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3000">
        <p:circle/>
      </p:transition>
    </mc:Choice>
    <mc:Fallback xmlns="">
      <p:transition spd="slow" advTm="3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aixaDeTexto 3"/>
          <p:cNvSpPr txBox="1"/>
          <p:nvPr/>
        </p:nvSpPr>
        <p:spPr>
          <a:xfrm>
            <a:off x="1436046" y="528883"/>
            <a:ext cx="6747361" cy="410881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1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II</a:t>
            </a:r>
          </a:p>
          <a:p>
            <a:pPr algn="ctr"/>
            <a:endParaRPr lang="pt-BR" sz="2400" b="1" dirty="0">
              <a:solidFill>
                <a:schemeClr val="accent6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anose="03040602040607080904" pitchFamily="66" charset="0"/>
            </a:endParaRPr>
          </a:p>
          <a:p>
            <a:pPr algn="ctr"/>
            <a:r>
              <a:rPr lang="pt-BR" sz="24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Não sabia se abriria, ou não, a porta da varanda</a:t>
            </a:r>
          </a:p>
          <a:p>
            <a:pPr algn="ctr"/>
            <a:r>
              <a:rPr lang="pt-BR" sz="24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para avistar o mar e ouvir o grande </a:t>
            </a:r>
          </a:p>
          <a:p>
            <a:pPr algn="ctr"/>
            <a:r>
              <a:rPr lang="pt-BR" sz="24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ruído daquela vaga. Não é o bastante não ser </a:t>
            </a:r>
          </a:p>
          <a:p>
            <a:pPr algn="ctr"/>
            <a:r>
              <a:rPr lang="pt-BR" sz="24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ameaçada de ficar cega para ver a inteireza </a:t>
            </a:r>
          </a:p>
          <a:p>
            <a:pPr algn="ctr"/>
            <a:r>
              <a:rPr lang="pt-BR" sz="24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daquela minha outra mãe natureza: </a:t>
            </a:r>
          </a:p>
          <a:p>
            <a:pPr algn="ctr"/>
            <a:r>
              <a:rPr lang="pt-BR" sz="24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Maria </a:t>
            </a:r>
            <a:r>
              <a:rPr lang="pt-BR" sz="2400" b="1" dirty="0" err="1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Abbadia</a:t>
            </a:r>
            <a:r>
              <a:rPr lang="pt-BR" sz="24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. É preciso, também, estar muito forte e</a:t>
            </a:r>
          </a:p>
          <a:p>
            <a:pPr algn="ctr"/>
            <a:r>
              <a:rPr lang="pt-BR" sz="24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 não ter nenhuma psicologia.</a:t>
            </a:r>
          </a:p>
          <a:p>
            <a:pPr algn="ctr"/>
            <a:endParaRPr lang="pt-BR" sz="2400" b="1" dirty="0">
              <a:solidFill>
                <a:schemeClr val="accent6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anose="03040602040607080904" pitchFamily="66" charset="0"/>
            </a:endParaRPr>
          </a:p>
          <a:p>
            <a:pPr algn="ctr"/>
            <a:r>
              <a:rPr lang="pt-BR" sz="24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Itacaré, 6.VII.2016.</a:t>
            </a:r>
          </a:p>
        </p:txBody>
      </p:sp>
      <p:pic>
        <p:nvPicPr>
          <p:cNvPr id="5" name="Imagem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012969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23000">
        <p:split orient="vert"/>
      </p:transition>
    </mc:Choice>
    <mc:Fallback xmlns="">
      <p:transition spd="slow" advTm="23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889074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3000">
        <p:fade/>
      </p:transition>
    </mc:Choice>
    <mc:Fallback xmlns="">
      <p:transition spd="slow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aixaDeTexto 3"/>
          <p:cNvSpPr txBox="1"/>
          <p:nvPr/>
        </p:nvSpPr>
        <p:spPr>
          <a:xfrm>
            <a:off x="1205782" y="379827"/>
            <a:ext cx="7109382" cy="415498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4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III</a:t>
            </a:r>
          </a:p>
          <a:p>
            <a:pPr algn="ctr"/>
            <a:endParaRPr lang="pt-BR" sz="2400" b="1" dirty="0">
              <a:solidFill>
                <a:schemeClr val="accent6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anose="03040602040607080904" pitchFamily="66" charset="0"/>
            </a:endParaRPr>
          </a:p>
          <a:p>
            <a:pPr algn="ctr"/>
            <a:r>
              <a:rPr lang="pt-BR" sz="24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Nos teus últimos cinco anos, afirmavas que todos sofrem,</a:t>
            </a:r>
          </a:p>
          <a:p>
            <a:pPr algn="ctr"/>
            <a:r>
              <a:rPr lang="pt-BR" sz="24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ou pelo menos a maioria de todos. Ah, agora entendo, </a:t>
            </a:r>
          </a:p>
          <a:p>
            <a:pPr algn="ctr"/>
            <a:r>
              <a:rPr lang="pt-BR" sz="24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naqueles momentos ocorreria a auto referência. </a:t>
            </a:r>
          </a:p>
          <a:p>
            <a:pPr algn="ctr"/>
            <a:r>
              <a:rPr lang="pt-BR" sz="24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Ai de ti e de  mim que  sempre levamos a vida </a:t>
            </a:r>
          </a:p>
          <a:p>
            <a:pPr algn="ctr"/>
            <a:r>
              <a:rPr lang="pt-BR" sz="24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amando pessoas! Nunca seremos as águas deste mar </a:t>
            </a:r>
          </a:p>
          <a:p>
            <a:pPr algn="ctr"/>
            <a:r>
              <a:rPr lang="pt-BR" sz="24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que vêm e vão. O mar parece até querer inventar </a:t>
            </a:r>
          </a:p>
          <a:p>
            <a:pPr algn="ctr"/>
            <a:r>
              <a:rPr lang="pt-BR" sz="24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a marca da felicidade nesta conjuntura!</a:t>
            </a:r>
          </a:p>
          <a:p>
            <a:pPr algn="ctr"/>
            <a:endParaRPr lang="pt-BR" sz="2400" b="1" dirty="0">
              <a:solidFill>
                <a:schemeClr val="accent6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anose="03040602040607080904" pitchFamily="66" charset="0"/>
            </a:endParaRPr>
          </a:p>
          <a:p>
            <a:pPr algn="ctr"/>
            <a:r>
              <a:rPr lang="pt-BR" sz="24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Itacaré, 7.VII.2016.</a:t>
            </a:r>
          </a:p>
        </p:txBody>
      </p:sp>
      <p:pic>
        <p:nvPicPr>
          <p:cNvPr id="5" name="Imagem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141017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29000">
        <p:split orient="vert"/>
      </p:transition>
    </mc:Choice>
    <mc:Fallback xmlns="">
      <p:transition spd="slow" advTm="29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058141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3000">
        <p:pull dir="d"/>
      </p:transition>
    </mc:Choice>
    <mc:Fallback xmlns="">
      <p:transition spd="slow" advTm="3000">
        <p:pull dir="d"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CaixaDeTexto 4"/>
          <p:cNvSpPr txBox="1"/>
          <p:nvPr/>
        </p:nvSpPr>
        <p:spPr>
          <a:xfrm>
            <a:off x="2007073" y="516987"/>
            <a:ext cx="5724902" cy="378565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4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IV</a:t>
            </a:r>
          </a:p>
          <a:p>
            <a:pPr algn="ctr"/>
            <a:r>
              <a:rPr lang="pt-BR" sz="24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Ó mar!</a:t>
            </a:r>
          </a:p>
          <a:p>
            <a:pPr algn="ctr"/>
            <a:r>
              <a:rPr lang="pt-BR" sz="24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Nesta madrugada falavas de um recanto</a:t>
            </a:r>
          </a:p>
          <a:p>
            <a:pPr algn="ctr"/>
            <a:r>
              <a:rPr lang="pt-BR" sz="24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 paradisíaco com farturas e que dessa forma </a:t>
            </a:r>
          </a:p>
          <a:p>
            <a:pPr algn="ctr"/>
            <a:r>
              <a:rPr lang="pt-BR" sz="24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não deveria ser? Dizias que tudo e todos</a:t>
            </a:r>
          </a:p>
          <a:p>
            <a:pPr algn="ctr"/>
            <a:r>
              <a:rPr lang="pt-BR" sz="24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 sofrem muito  mais sendo assim? As coisas</a:t>
            </a:r>
          </a:p>
          <a:p>
            <a:pPr algn="ctr"/>
            <a:r>
              <a:rPr lang="pt-BR" sz="24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 e os humanos dessa maneira</a:t>
            </a:r>
          </a:p>
          <a:p>
            <a:pPr algn="ctr"/>
            <a:r>
              <a:rPr lang="pt-BR" sz="24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 tornam-se anarquistas e sofrem mais?</a:t>
            </a:r>
          </a:p>
          <a:p>
            <a:pPr algn="ctr"/>
            <a:r>
              <a:rPr lang="pt-BR" sz="24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Ah, meu querido Itacaré,  </a:t>
            </a:r>
          </a:p>
          <a:p>
            <a:pPr algn="ctr"/>
            <a:r>
              <a:rPr lang="pt-BR" sz="24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agora estamos a viver outros tempos!</a:t>
            </a:r>
          </a:p>
        </p:txBody>
      </p:sp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139405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22000">
        <p:split orient="vert"/>
      </p:transition>
    </mc:Choice>
    <mc:Fallback xmlns="">
      <p:transition spd="slow" advTm="22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619622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3000">
        <p:push dir="u"/>
      </p:transition>
    </mc:Choice>
    <mc:Fallback xmlns="">
      <p:transition spd="slow" advTm="3000">
        <p:push dir="u"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3" name="Imagem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2000252" y="-2000250"/>
            <a:ext cx="5143498" cy="9144002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4" name="CaixaDeTexto 3"/>
          <p:cNvSpPr txBox="1"/>
          <p:nvPr/>
        </p:nvSpPr>
        <p:spPr>
          <a:xfrm>
            <a:off x="1631937" y="690466"/>
            <a:ext cx="6475042" cy="34163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4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IV</a:t>
            </a:r>
          </a:p>
          <a:p>
            <a:pPr algn="ctr"/>
            <a:r>
              <a:rPr lang="pt-BR" sz="24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A tua grandeza não mudou, mas os cheiros </a:t>
            </a:r>
          </a:p>
          <a:p>
            <a:pPr algn="ctr"/>
            <a:r>
              <a:rPr lang="pt-BR" sz="24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e as personagens sim. Antes era quente o pai sol,</a:t>
            </a:r>
          </a:p>
          <a:p>
            <a:pPr algn="ctr"/>
            <a:r>
              <a:rPr lang="pt-BR" sz="24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 as crianças gritavam de gozo e a mãe lua sorria.</a:t>
            </a:r>
          </a:p>
          <a:p>
            <a:pPr algn="ctr"/>
            <a:r>
              <a:rPr lang="pt-BR" sz="24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Pessoas e o maná perderam os seus viços, mas sinto </a:t>
            </a:r>
          </a:p>
          <a:p>
            <a:pPr algn="ctr"/>
            <a:r>
              <a:rPr lang="pt-BR" sz="24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correr o ar dos prazeres carnais.</a:t>
            </a:r>
          </a:p>
          <a:p>
            <a:pPr algn="ctr"/>
            <a:r>
              <a:rPr lang="pt-BR" sz="24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E agora, também, não tenho mais para quem ligar!</a:t>
            </a:r>
          </a:p>
          <a:p>
            <a:pPr algn="ctr"/>
            <a:endParaRPr lang="pt-BR" sz="2400" b="1" dirty="0">
              <a:solidFill>
                <a:schemeClr val="accent6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anose="03040602040607080904" pitchFamily="66" charset="0"/>
            </a:endParaRPr>
          </a:p>
          <a:p>
            <a:pPr algn="ctr"/>
            <a:r>
              <a:rPr lang="pt-BR" sz="24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Itacaré, 8.VII.2016.</a:t>
            </a:r>
          </a:p>
        </p:txBody>
      </p:sp>
    </p:spTree>
    <p:extLst>
      <p:ext uri="{BB962C8B-B14F-4D97-AF65-F5344CB8AC3E}">
        <p14:creationId xmlns:p14="http://schemas.microsoft.com/office/powerpoint/2010/main" val="25386881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23000">
        <p:split orient="vert"/>
      </p:transition>
    </mc:Choice>
    <mc:Fallback xmlns="">
      <p:transition spd="slow" advTm="23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4" name="Imagem 3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53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"/>
            <a:ext cx="9144000" cy="5143499"/>
          </a:xfrm>
          <a:prstGeom prst="rect">
            <a:avLst/>
          </a:prstGeom>
          <a:effectLst>
            <a:softEdge rad="1130300"/>
          </a:effectLst>
        </p:spPr>
      </p:pic>
    </p:spTree>
    <p:extLst>
      <p:ext uri="{BB962C8B-B14F-4D97-AF65-F5344CB8AC3E}">
        <p14:creationId xmlns:p14="http://schemas.microsoft.com/office/powerpoint/2010/main" val="33633896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3000">
        <p:circle/>
      </p:transition>
    </mc:Choice>
    <mc:Fallback xmlns="">
      <p:transition spd="slow" advTm="3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3" name="Imagem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2000252" y="-2000250"/>
            <a:ext cx="5143498" cy="9144002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4" name="CaixaDeTexto 3"/>
          <p:cNvSpPr txBox="1"/>
          <p:nvPr/>
        </p:nvSpPr>
        <p:spPr>
          <a:xfrm>
            <a:off x="1155164" y="505800"/>
            <a:ext cx="7176966" cy="415498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4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V</a:t>
            </a:r>
          </a:p>
          <a:p>
            <a:pPr algn="ctr"/>
            <a:r>
              <a:rPr lang="pt-BR" sz="24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Apenas as vendo nada ficaria sabendo.</a:t>
            </a:r>
          </a:p>
          <a:p>
            <a:pPr algn="ctr"/>
            <a:r>
              <a:rPr lang="pt-BR" sz="24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Se fosse diferente, tudo seria tão diferente! </a:t>
            </a:r>
          </a:p>
          <a:p>
            <a:pPr algn="ctr"/>
            <a:r>
              <a:rPr lang="pt-BR" sz="24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É, é simples assim! Nestes dias civilizados, </a:t>
            </a:r>
          </a:p>
          <a:p>
            <a:pPr algn="ctr"/>
            <a:r>
              <a:rPr lang="pt-BR" sz="24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famílias e escolas estão muito perversas! Por isso,  </a:t>
            </a:r>
          </a:p>
          <a:p>
            <a:pPr algn="ctr"/>
            <a:r>
              <a:rPr lang="pt-BR" sz="24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há anos, de perto, resolvi te observar e descrever</a:t>
            </a:r>
          </a:p>
          <a:p>
            <a:pPr algn="ctr"/>
            <a:r>
              <a:rPr lang="pt-BR" sz="24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e, desde então, todos os dias, acordo com tantas penas...</a:t>
            </a:r>
          </a:p>
          <a:p>
            <a:pPr algn="ctr"/>
            <a:r>
              <a:rPr lang="pt-BR" sz="24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Agora que estou envolta nestas águas deste útero materno</a:t>
            </a:r>
          </a:p>
          <a:p>
            <a:pPr algn="ctr"/>
            <a:r>
              <a:rPr lang="pt-BR" sz="24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fica muito vivo e mais claro o que mamãe já dizia!</a:t>
            </a:r>
          </a:p>
          <a:p>
            <a:pPr algn="ctr"/>
            <a:endParaRPr lang="pt-BR" sz="2400" b="1" dirty="0">
              <a:solidFill>
                <a:schemeClr val="accent6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anose="03040602040607080904" pitchFamily="66" charset="0"/>
            </a:endParaRPr>
          </a:p>
          <a:p>
            <a:pPr algn="ctr"/>
            <a:r>
              <a:rPr lang="pt-BR" sz="24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Itacaré, 9.VII.2016.</a:t>
            </a:r>
          </a:p>
        </p:txBody>
      </p:sp>
    </p:spTree>
    <p:extLst>
      <p:ext uri="{BB962C8B-B14F-4D97-AF65-F5344CB8AC3E}">
        <p14:creationId xmlns:p14="http://schemas.microsoft.com/office/powerpoint/2010/main" val="30907273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26000">
        <p:split orient="vert"/>
      </p:transition>
    </mc:Choice>
    <mc:Fallback xmlns="">
      <p:transition spd="slow" advTm="26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0240562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Tm="3000">
        <p15:prstTrans prst="drape"/>
      </p:transition>
    </mc:Choice>
    <mc:Fallback xmlns="">
      <p:transition spd="slow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/>
          <p:cNvSpPr txBox="1"/>
          <p:nvPr/>
        </p:nvSpPr>
        <p:spPr>
          <a:xfrm>
            <a:off x="1418469" y="842481"/>
            <a:ext cx="6567825" cy="415498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4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Imagens: Internet e Acervo Pessoal</a:t>
            </a:r>
          </a:p>
          <a:p>
            <a:pPr algn="ctr"/>
            <a:r>
              <a:rPr lang="pt-BR" sz="24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Texto: Vera Helena Pessoa</a:t>
            </a:r>
          </a:p>
          <a:p>
            <a:pPr algn="ctr"/>
            <a:r>
              <a:rPr lang="pt-BR" sz="24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Música: Ernesto </a:t>
            </a:r>
            <a:r>
              <a:rPr lang="pt-BR" sz="2400" b="1" dirty="0" err="1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Cortazar</a:t>
            </a:r>
            <a:r>
              <a:rPr lang="pt-BR" sz="24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- </a:t>
            </a:r>
            <a:r>
              <a:rPr lang="pt-BR" sz="2400" b="1" dirty="0" err="1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Alone</a:t>
            </a:r>
            <a:r>
              <a:rPr lang="pt-BR" sz="24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 </a:t>
            </a:r>
            <a:r>
              <a:rPr lang="pt-BR" sz="2400" b="1" dirty="0" err="1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at</a:t>
            </a:r>
            <a:r>
              <a:rPr lang="pt-BR" sz="24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 </a:t>
            </a:r>
            <a:r>
              <a:rPr lang="pt-BR" sz="2400" b="1" dirty="0" err="1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Sea</a:t>
            </a:r>
            <a:endParaRPr lang="pt-BR" sz="2400" b="1" dirty="0">
              <a:solidFill>
                <a:schemeClr val="accent6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anose="03040602040607080904" pitchFamily="66" charset="0"/>
            </a:endParaRPr>
          </a:p>
          <a:p>
            <a:pPr algn="ctr"/>
            <a:r>
              <a:rPr lang="pt-BR" sz="2400" b="1" dirty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http://www.sergrasan.com.br/cleoslides</a:t>
            </a:r>
          </a:p>
          <a:p>
            <a:pPr algn="ctr"/>
            <a:r>
              <a:rPr lang="pt-BR" sz="24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Canal no </a:t>
            </a:r>
            <a:r>
              <a:rPr lang="pt-BR" sz="2400" b="1" dirty="0" err="1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Youtube</a:t>
            </a:r>
            <a:r>
              <a:rPr lang="pt-BR" sz="24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:</a:t>
            </a:r>
          </a:p>
          <a:p>
            <a:pPr algn="ctr"/>
            <a:r>
              <a:rPr lang="pt-BR" sz="2400" b="1" dirty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http://www.youtube.com/c/CleoniceMenegattGoelzer</a:t>
            </a:r>
          </a:p>
          <a:p>
            <a:pPr algn="ctr"/>
            <a:r>
              <a:rPr lang="pt-BR" sz="24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Criação, Formatação e Edição:</a:t>
            </a:r>
          </a:p>
          <a:p>
            <a:pPr algn="ctr"/>
            <a:r>
              <a:rPr lang="pt-BR" sz="24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Cléo Menegatt</a:t>
            </a:r>
          </a:p>
          <a:p>
            <a:pPr algn="ctr"/>
            <a:r>
              <a:rPr lang="pt-BR" sz="2400" b="1" dirty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cmenegatt2016@gmail.com</a:t>
            </a:r>
          </a:p>
          <a:p>
            <a:pPr algn="ctr"/>
            <a:endParaRPr lang="pt-BR" sz="2400" b="1" dirty="0">
              <a:solidFill>
                <a:schemeClr val="accent6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anose="03040602040607080904" pitchFamily="66" charset="0"/>
            </a:endParaRPr>
          </a:p>
          <a:p>
            <a:pPr algn="ctr"/>
            <a:endParaRPr lang="pt-BR" sz="2400" b="1" dirty="0">
              <a:solidFill>
                <a:schemeClr val="accent6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anose="030406020406070809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8638434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7000" advTm="9000">
        <p15:prstTrans prst="fallOver"/>
      </p:transition>
    </mc:Choice>
    <mc:Fallback xmlns="">
      <p:transition spd="slow" advTm="9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o Office">
  <a:themeElements>
    <a:clrScheme name="Tema do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Tema do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ema do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228</TotalTime>
  <Words>462</Words>
  <Application>Microsoft Office PowerPoint</Application>
  <PresentationFormat>Apresentação na tela (16:9)</PresentationFormat>
  <Paragraphs>73</Paragraphs>
  <Slides>14</Slides>
  <Notes>0</Notes>
  <HiddenSlides>0</HiddenSlides>
  <MMClips>1</MMClips>
  <ScaleCrop>false</ScaleCrop>
  <HeadingPairs>
    <vt:vector size="6" baseType="variant">
      <vt:variant>
        <vt:lpstr>Fontes usadas</vt:lpstr>
      </vt:variant>
      <vt:variant>
        <vt:i4>4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14</vt:i4>
      </vt:variant>
    </vt:vector>
  </HeadingPairs>
  <TitlesOfParts>
    <vt:vector size="19" baseType="lpstr">
      <vt:lpstr>Arial</vt:lpstr>
      <vt:lpstr>Calibri</vt:lpstr>
      <vt:lpstr>Calibri Light</vt:lpstr>
      <vt:lpstr>Script MT Bold</vt:lpstr>
      <vt:lpstr>Tema do Office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Cleonice Menegatt Goelzer</dc:creator>
  <cp:lastModifiedBy>Cleonice Menegatt Goelzer</cp:lastModifiedBy>
  <cp:revision>26</cp:revision>
  <dcterms:created xsi:type="dcterms:W3CDTF">2019-10-05T16:17:40Z</dcterms:created>
  <dcterms:modified xsi:type="dcterms:W3CDTF">2019-10-07T20:38:14Z</dcterms:modified>
</cp:coreProperties>
</file>