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60" r:id="rId5"/>
    <p:sldId id="266" r:id="rId6"/>
    <p:sldId id="261" r:id="rId7"/>
    <p:sldId id="267" r:id="rId8"/>
    <p:sldId id="262" r:id="rId9"/>
    <p:sldId id="268" r:id="rId10"/>
    <p:sldId id="263" r:id="rId11"/>
    <p:sldId id="269" r:id="rId12"/>
    <p:sldId id="258" r:id="rId13"/>
    <p:sldId id="259" r:id="rId14"/>
    <p:sldId id="264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58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D9559-77C0-4383-ABF6-87E026AE1CB6}" type="datetimeFigureOut">
              <a:rPr lang="pt-BR" smtClean="0"/>
              <a:t>11/06/2021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B05B5-D77B-4097-B58A-C595679BB8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6041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D9559-77C0-4383-ABF6-87E026AE1CB6}" type="datetimeFigureOut">
              <a:rPr lang="pt-BR" smtClean="0"/>
              <a:t>11/06/2021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B05B5-D77B-4097-B58A-C595679BB8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8110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D9559-77C0-4383-ABF6-87E026AE1CB6}" type="datetimeFigureOut">
              <a:rPr lang="pt-BR" smtClean="0"/>
              <a:t>11/06/2021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B05B5-D77B-4097-B58A-C595679BB8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1878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D9559-77C0-4383-ABF6-87E026AE1CB6}" type="datetimeFigureOut">
              <a:rPr lang="pt-BR" smtClean="0"/>
              <a:t>11/06/2021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B05B5-D77B-4097-B58A-C595679BB8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5455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D9559-77C0-4383-ABF6-87E026AE1CB6}" type="datetimeFigureOut">
              <a:rPr lang="pt-BR" smtClean="0"/>
              <a:t>11/06/2021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B05B5-D77B-4097-B58A-C595679BB8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4790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D9559-77C0-4383-ABF6-87E026AE1CB6}" type="datetimeFigureOut">
              <a:rPr lang="pt-BR" smtClean="0"/>
              <a:t>11/06/2021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B05B5-D77B-4097-B58A-C595679BB8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5354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D9559-77C0-4383-ABF6-87E026AE1CB6}" type="datetimeFigureOut">
              <a:rPr lang="pt-BR" smtClean="0"/>
              <a:t>11/06/2021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B05B5-D77B-4097-B58A-C595679BB8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9582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D9559-77C0-4383-ABF6-87E026AE1CB6}" type="datetimeFigureOut">
              <a:rPr lang="pt-BR" smtClean="0"/>
              <a:t>11/06/2021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B05B5-D77B-4097-B58A-C595679BB8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7545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D9559-77C0-4383-ABF6-87E026AE1CB6}" type="datetimeFigureOut">
              <a:rPr lang="pt-BR" smtClean="0"/>
              <a:t>11/06/2021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B05B5-D77B-4097-B58A-C595679BB8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1581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D9559-77C0-4383-ABF6-87E026AE1CB6}" type="datetimeFigureOut">
              <a:rPr lang="pt-BR" smtClean="0"/>
              <a:t>11/06/2021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B05B5-D77B-4097-B58A-C595679BB8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9862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D9559-77C0-4383-ABF6-87E026AE1CB6}" type="datetimeFigureOut">
              <a:rPr lang="pt-BR" smtClean="0"/>
              <a:t>11/06/2021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B05B5-D77B-4097-B58A-C595679BB8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65438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00">
            <a:alpha val="6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CD9559-77C0-4383-ABF6-87E026AE1CB6}" type="datetimeFigureOut">
              <a:rPr lang="pt-BR" smtClean="0"/>
              <a:t>11/06/2021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8B05B5-D77B-4097-B58A-C595679BB8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0240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BA2D4C4-C5CD-47C6-A91F-E2E462104C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2-Richard Clayderman Perhaps Love">
            <a:hlinkClick r:id="" action="ppaction://media"/>
            <a:extLst>
              <a:ext uri="{FF2B5EF4-FFF2-40B4-BE49-F238E27FC236}">
                <a16:creationId xmlns:a16="http://schemas.microsoft.com/office/drawing/2014/main" id="{C8AEB8A1-7C1A-403B-AA07-9BACB1DD08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28744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557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12718EC-0A29-452A-9A51-A559863BA1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B3B730C8-A914-48A6-9D0F-C05EE04B9547}"/>
              </a:ext>
            </a:extLst>
          </p:cNvPr>
          <p:cNvSpPr/>
          <p:nvPr/>
        </p:nvSpPr>
        <p:spPr>
          <a:xfrm>
            <a:off x="3590314" y="819167"/>
            <a:ext cx="254428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8000" b="1" cap="none" spc="0" dirty="0">
                <a:ln>
                  <a:solidFill>
                    <a:srgbClr val="996633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Choro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17158D49-9EE7-476B-AF75-C03BBB9B1AA2}"/>
              </a:ext>
            </a:extLst>
          </p:cNvPr>
          <p:cNvSpPr/>
          <p:nvPr/>
        </p:nvSpPr>
        <p:spPr>
          <a:xfrm>
            <a:off x="2346295" y="2368269"/>
            <a:ext cx="602203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400" b="1" cap="none" spc="0" dirty="0">
                <a:ln>
                  <a:solidFill>
                    <a:srgbClr val="996633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Alfredo dos Santos Mendes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D570249B-9F5F-481D-A2B4-9B1E5FF34E47}"/>
              </a:ext>
            </a:extLst>
          </p:cNvPr>
          <p:cNvSpPr/>
          <p:nvPr/>
        </p:nvSpPr>
        <p:spPr>
          <a:xfrm>
            <a:off x="4439413" y="3740495"/>
            <a:ext cx="2294219" cy="461665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2400" b="1" cap="none" spc="0" dirty="0">
                <a:ln>
                  <a:solidFill>
                    <a:srgbClr val="996633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Lagos, 23/04/2021</a:t>
            </a:r>
          </a:p>
        </p:txBody>
      </p:sp>
    </p:spTree>
    <p:extLst>
      <p:ext uri="{BB962C8B-B14F-4D97-AF65-F5344CB8AC3E}">
        <p14:creationId xmlns:p14="http://schemas.microsoft.com/office/powerpoint/2010/main" val="36997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FB6BE8B-EDE5-43B7-9359-CE1D360893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2E6577F-BD64-44C4-9C2F-067CC75E4C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792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restige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12718EC-0A29-452A-9A51-A559863BA1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EC64B9D-7C64-4406-9CC3-83D749252412}"/>
              </a:ext>
            </a:extLst>
          </p:cNvPr>
          <p:cNvSpPr txBox="1"/>
          <p:nvPr/>
        </p:nvSpPr>
        <p:spPr>
          <a:xfrm rot="20975330">
            <a:off x="2194478" y="1663810"/>
            <a:ext cx="526939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Sempre se disse: um homem nunca chora.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Podem haver tristezas, mas jamais,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Sua boca não pode emitir ais…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somente dizer: tu, vai-te embora!</a:t>
            </a:r>
          </a:p>
        </p:txBody>
      </p:sp>
    </p:spTree>
    <p:extLst>
      <p:ext uri="{BB962C8B-B14F-4D97-AF65-F5344CB8AC3E}">
        <p14:creationId xmlns:p14="http://schemas.microsoft.com/office/powerpoint/2010/main" val="4055669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newsflash/>
      </p:transition>
    </mc:Choice>
    <mc:Fallback>
      <p:transition spd="slow" advTm="10000">
        <p:newsflash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FB6BE8B-EDE5-43B7-9359-CE1D360893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Uma imagem contendo grama&#10;&#10;Descrição gerada automaticamente">
            <a:extLst>
              <a:ext uri="{FF2B5EF4-FFF2-40B4-BE49-F238E27FC236}">
                <a16:creationId xmlns:a16="http://schemas.microsoft.com/office/drawing/2014/main" id="{06201D31-3955-48B8-A546-9BDBCC2638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2534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12718EC-0A29-452A-9A51-A559863BA1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727090C-FDF5-4CEE-B7A8-3FCEEEB4CF87}"/>
              </a:ext>
            </a:extLst>
          </p:cNvPr>
          <p:cNvSpPr txBox="1"/>
          <p:nvPr/>
        </p:nvSpPr>
        <p:spPr>
          <a:xfrm rot="21033670">
            <a:off x="2517730" y="1663808"/>
            <a:ext cx="480452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deixa para sempre, me ignora!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 não és um dos amigos mais leais.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chorei em criança, e nunca mais,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quero mais chorar p’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vida fora.</a:t>
            </a:r>
          </a:p>
        </p:txBody>
      </p:sp>
    </p:spTree>
    <p:extLst>
      <p:ext uri="{BB962C8B-B14F-4D97-AF65-F5344CB8AC3E}">
        <p14:creationId xmlns:p14="http://schemas.microsoft.com/office/powerpoint/2010/main" val="3058482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FB6BE8B-EDE5-43B7-9359-CE1D360893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Desenho de uma pessoa&#10;&#10;Descrição gerada automaticamente com confiança baixa">
            <a:extLst>
              <a:ext uri="{FF2B5EF4-FFF2-40B4-BE49-F238E27FC236}">
                <a16:creationId xmlns:a16="http://schemas.microsoft.com/office/drawing/2014/main" id="{DFF85A06-7706-4006-BAF8-4D9E200EA7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834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omb/>
      </p:transition>
    </mc:Choice>
    <mc:Fallback>
      <p:transition spd="slow" advTm="3000">
        <p:comb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12718EC-0A29-452A-9A51-A559863BA1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227AC88-6756-4982-98E4-34A79825E0D8}"/>
              </a:ext>
            </a:extLst>
          </p:cNvPr>
          <p:cNvSpPr txBox="1"/>
          <p:nvPr/>
        </p:nvSpPr>
        <p:spPr>
          <a:xfrm rot="20929073">
            <a:off x="2002294" y="1742741"/>
            <a:ext cx="536717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i="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meu rosto ficou tão ulcerado…</a:t>
            </a:r>
          </a:p>
          <a:p>
            <a:pPr algn="ctr"/>
            <a:r>
              <a:rPr lang="pt-BR" sz="2800" b="1" i="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rugas tão profundas ‘</a:t>
            </a:r>
            <a:r>
              <a:rPr lang="pt-BR" sz="2800" b="1" i="0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stá</a:t>
            </a:r>
            <a:r>
              <a:rPr lang="pt-BR" sz="2800" b="1" i="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queimado…</a:t>
            </a:r>
          </a:p>
          <a:p>
            <a:pPr algn="ctr"/>
            <a:r>
              <a:rPr lang="pt-BR" sz="2800" b="1" i="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Pelo cloro, da lágrima sofrida.</a:t>
            </a:r>
          </a:p>
        </p:txBody>
      </p:sp>
    </p:spTree>
    <p:extLst>
      <p:ext uri="{BB962C8B-B14F-4D97-AF65-F5344CB8AC3E}">
        <p14:creationId xmlns:p14="http://schemas.microsoft.com/office/powerpoint/2010/main" val="737376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push/>
      </p:transition>
    </mc:Choice>
    <mc:Fallback>
      <p:transition spd="slow" advTm="9000">
        <p:push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FB6BE8B-EDE5-43B7-9359-CE1D360893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Uma imagem contendo gato, foto, monitor, homem&#10;&#10;Descrição gerada automaticamente">
            <a:extLst>
              <a:ext uri="{FF2B5EF4-FFF2-40B4-BE49-F238E27FC236}">
                <a16:creationId xmlns:a16="http://schemas.microsoft.com/office/drawing/2014/main" id="{9F76824A-6D21-4220-953D-FACB68EEF1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485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12718EC-0A29-452A-9A51-A559863BA1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733B82C-867A-4D70-91BE-E533CB858A51}"/>
              </a:ext>
            </a:extLst>
          </p:cNvPr>
          <p:cNvSpPr txBox="1"/>
          <p:nvPr/>
        </p:nvSpPr>
        <p:spPr>
          <a:xfrm rot="20951251">
            <a:off x="2271897" y="1645920"/>
            <a:ext cx="500008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i="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vos juro que somente chorarei.</a:t>
            </a:r>
          </a:p>
          <a:p>
            <a:pPr algn="ctr"/>
            <a:r>
              <a:rPr lang="pt-BR" sz="2800" b="1" i="0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P´los</a:t>
            </a:r>
            <a:r>
              <a:rPr lang="pt-BR" sz="2800" b="1" i="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amigos que sempre tanto amei…</a:t>
            </a:r>
          </a:p>
          <a:p>
            <a:pPr algn="ctr"/>
            <a:r>
              <a:rPr lang="pt-BR" sz="2800" b="1" i="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dia em que chegar, sua partida.</a:t>
            </a:r>
          </a:p>
        </p:txBody>
      </p:sp>
    </p:spTree>
    <p:extLst>
      <p:ext uri="{BB962C8B-B14F-4D97-AF65-F5344CB8AC3E}">
        <p14:creationId xmlns:p14="http://schemas.microsoft.com/office/powerpoint/2010/main" val="1915428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randomBar dir="vert"/>
      </p:transition>
    </mc:Choice>
    <mc:Fallback>
      <p:transition spd="slow" advTm="8000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FB6BE8B-EDE5-43B7-9359-CE1D360893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Desenho de rosto de pessoa visto de perto&#10;&#10;Descrição gerada automaticamente com confiança baixa">
            <a:extLst>
              <a:ext uri="{FF2B5EF4-FFF2-40B4-BE49-F238E27FC236}">
                <a16:creationId xmlns:a16="http://schemas.microsoft.com/office/drawing/2014/main" id="{0EB955B6-CFB5-4616-A112-253846EA72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788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flythrough dir="out" hasBounce="1"/>
      </p:transition>
    </mc:Choice>
    <mc:Fallback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8686009C-AFC4-4E10-8A84-BDC5A572FE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8338E17-1378-499E-B2A4-339DFD941219}"/>
              </a:ext>
            </a:extLst>
          </p:cNvPr>
          <p:cNvSpPr txBox="1"/>
          <p:nvPr/>
        </p:nvSpPr>
        <p:spPr>
          <a:xfrm>
            <a:off x="1312433" y="333487"/>
            <a:ext cx="22044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Mendes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F1B2AF13-C398-4018-A3F6-776CBB6BCD7E}"/>
              </a:ext>
            </a:extLst>
          </p:cNvPr>
          <p:cNvSpPr txBox="1"/>
          <p:nvPr/>
        </p:nvSpPr>
        <p:spPr>
          <a:xfrm>
            <a:off x="6045798" y="333487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489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hecker/>
      </p:transition>
    </mc:Choice>
    <mc:Fallback>
      <p:transition spd="slow" advTm="3000">
        <p:check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FB6BE8B-EDE5-43B7-9359-CE1D360893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Pássaro pousado em janela&#10;&#10;Descrição gerada automaticamente com confiança média">
            <a:extLst>
              <a:ext uri="{FF2B5EF4-FFF2-40B4-BE49-F238E27FC236}">
                <a16:creationId xmlns:a16="http://schemas.microsoft.com/office/drawing/2014/main" id="{1672E513-A28D-4A81-BD34-16BE610C16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864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3000">
        <p:newsflash/>
      </p:transition>
    </mc:Choice>
    <mc:Fallback>
      <p:transition spd="slow" advTm="3000">
        <p:newsflash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12718EC-0A29-452A-9A51-A559863BA1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CD5DBB1-927B-436A-A7A0-DDC34F7FEDC6}"/>
              </a:ext>
            </a:extLst>
          </p:cNvPr>
          <p:cNvSpPr txBox="1"/>
          <p:nvPr/>
        </p:nvSpPr>
        <p:spPr>
          <a:xfrm>
            <a:off x="1408921" y="548640"/>
            <a:ext cx="607249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Alfredo dos Santos Mendes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Richard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Perhaps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Love</a:t>
            </a:r>
          </a:p>
          <a:p>
            <a:pPr algn="ctr"/>
            <a:r>
              <a:rPr lang="pt-BR" sz="24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ttp://www.sergrasan.com.br/cleoslides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10534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fade/>
      </p:transition>
    </mc:Choice>
    <mc:Fallback>
      <p:transition spd="slow" advTm="12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264</TotalTime>
  <Words>184</Words>
  <Application>Microsoft Office PowerPoint</Application>
  <PresentationFormat>Apresentação na tela (16:9)</PresentationFormat>
  <Paragraphs>29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Curlz MT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user</cp:lastModifiedBy>
  <cp:revision>17</cp:revision>
  <dcterms:created xsi:type="dcterms:W3CDTF">2021-02-10T03:21:53Z</dcterms:created>
  <dcterms:modified xsi:type="dcterms:W3CDTF">2021-06-11T19:10:56Z</dcterms:modified>
</cp:coreProperties>
</file>