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3" r:id="rId2"/>
    <p:sldId id="256" r:id="rId3"/>
    <p:sldId id="258" r:id="rId4"/>
    <p:sldId id="272" r:id="rId5"/>
    <p:sldId id="259" r:id="rId6"/>
    <p:sldId id="260" r:id="rId7"/>
    <p:sldId id="261" r:id="rId8"/>
    <p:sldId id="267" r:id="rId9"/>
    <p:sldId id="262" r:id="rId10"/>
    <p:sldId id="268" r:id="rId11"/>
    <p:sldId id="263" r:id="rId12"/>
    <p:sldId id="269" r:id="rId13"/>
    <p:sldId id="264" r:id="rId14"/>
    <p:sldId id="270" r:id="rId15"/>
    <p:sldId id="265" r:id="rId16"/>
    <p:sldId id="271" r:id="rId17"/>
    <p:sldId id="257" r:id="rId18"/>
    <p:sldId id="266" r:id="rId19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CC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3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ECDEA-A070-40B6-8383-9387ACD3144C}" type="datetimeFigureOut">
              <a:rPr lang="pt-BR" smtClean="0"/>
              <a:t>11/01/2019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A4AB98-6851-4245-A636-26DB09463A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699510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ECDEA-A070-40B6-8383-9387ACD3144C}" type="datetimeFigureOut">
              <a:rPr lang="pt-BR" smtClean="0"/>
              <a:t>11/01/2019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A4AB98-6851-4245-A636-26DB09463A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670223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ECDEA-A070-40B6-8383-9387ACD3144C}" type="datetimeFigureOut">
              <a:rPr lang="pt-BR" smtClean="0"/>
              <a:t>11/01/2019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A4AB98-6851-4245-A636-26DB09463A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046051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ECDEA-A070-40B6-8383-9387ACD3144C}" type="datetimeFigureOut">
              <a:rPr lang="pt-BR" smtClean="0"/>
              <a:t>11/01/2019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A4AB98-6851-4245-A636-26DB09463A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719649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ECDEA-A070-40B6-8383-9387ACD3144C}" type="datetimeFigureOut">
              <a:rPr lang="pt-BR" smtClean="0"/>
              <a:t>11/01/2019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A4AB98-6851-4245-A636-26DB09463A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288689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ECDEA-A070-40B6-8383-9387ACD3144C}" type="datetimeFigureOut">
              <a:rPr lang="pt-BR" smtClean="0"/>
              <a:t>11/01/2019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A4AB98-6851-4245-A636-26DB09463A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726943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ECDEA-A070-40B6-8383-9387ACD3144C}" type="datetimeFigureOut">
              <a:rPr lang="pt-BR" smtClean="0"/>
              <a:t>11/01/2019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A4AB98-6851-4245-A636-26DB09463A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86818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ECDEA-A070-40B6-8383-9387ACD3144C}" type="datetimeFigureOut">
              <a:rPr lang="pt-BR" smtClean="0"/>
              <a:t>11/01/2019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A4AB98-6851-4245-A636-26DB09463A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787831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ECDEA-A070-40B6-8383-9387ACD3144C}" type="datetimeFigureOut">
              <a:rPr lang="pt-BR" smtClean="0"/>
              <a:t>11/01/2019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A4AB98-6851-4245-A636-26DB09463A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27319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ECDEA-A070-40B6-8383-9387ACD3144C}" type="datetimeFigureOut">
              <a:rPr lang="pt-BR" smtClean="0"/>
              <a:t>11/01/2019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A4AB98-6851-4245-A636-26DB09463A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11783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DECDEA-A070-40B6-8383-9387ACD3144C}" type="datetimeFigureOut">
              <a:rPr lang="pt-BR" smtClean="0"/>
              <a:t>11/01/2019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A4AB98-6851-4245-A636-26DB09463A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52296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CC99">
            <a:alpha val="6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DECDEA-A070-40B6-8383-9387ACD3144C}" type="datetimeFigureOut">
              <a:rPr lang="pt-BR" smtClean="0"/>
              <a:t>11/01/2019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A4AB98-6851-4245-A636-26DB09463A5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01151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microsoft.com/office/2007/relationships/hdphoto" Target="../media/hdphoto5.wdp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microsoft.com/office/2007/relationships/hdphoto" Target="../media/hdphoto6.wdp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031693" y="1125200"/>
            <a:ext cx="2722220" cy="28931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 que temos de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mais valioso,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É a capacidade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 colher emoções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 plantar almas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Em nossos corações.</a:t>
            </a:r>
          </a:p>
          <a:p>
            <a:pPr algn="ctr"/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1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Sandra Lúcia </a:t>
            </a:r>
            <a:r>
              <a:rPr lang="pt-BR" sz="1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Ceccon</a:t>
            </a:r>
            <a:r>
              <a:rPr lang="pt-BR" sz="1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1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Perazzo</a:t>
            </a:r>
            <a:endParaRPr lang="pt-BR" sz="1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t-BR" sz="1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1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Brasil</a:t>
            </a:r>
            <a:endParaRPr lang="pt-BR" sz="1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80199" y="280886"/>
            <a:ext cx="4154113" cy="4581727"/>
          </a:xfrm>
          <a:prstGeom prst="rect">
            <a:avLst/>
          </a:prstGeom>
          <a:effectLst>
            <a:softEdge rad="812800"/>
          </a:effectLst>
        </p:spPr>
      </p:pic>
      <p:pic>
        <p:nvPicPr>
          <p:cNvPr id="6" name="All The Man Tha - Francis Goya INSTRUMENTAL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719288" y="226694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444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/>
    </mc:Choice>
    <mc:Fallback>
      <p:transition spd="slow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8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35128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000">
        <p15:prstTrans prst="pageCurlDouble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 rot="20794312">
            <a:off x="589363" y="1692171"/>
            <a:ext cx="3431535" cy="1374721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To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00CC99"/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emon" panose="02000000000000000000" pitchFamily="2" charset="0"/>
              </a:rPr>
              <a:t>Oferenda</a:t>
            </a:r>
            <a:endParaRPr lang="pt-BR" sz="5400" b="1" cap="none" spc="0" dirty="0">
              <a:ln>
                <a:solidFill>
                  <a:srgbClr val="00CC99"/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emon" panose="02000000000000000000" pitchFamily="2" charset="0"/>
            </a:endParaRPr>
          </a:p>
        </p:txBody>
      </p:sp>
      <p:sp>
        <p:nvSpPr>
          <p:cNvPr id="6" name="Retângulo 5"/>
          <p:cNvSpPr/>
          <p:nvPr/>
        </p:nvSpPr>
        <p:spPr>
          <a:xfrm rot="1111603">
            <a:off x="5302391" y="1913641"/>
            <a:ext cx="3053146" cy="149997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00CC99"/>
                  </a:solidFill>
                </a:ln>
                <a:solidFill>
                  <a:schemeClr val="accent2">
                    <a:lumMod val="50000"/>
                  </a:schemeClr>
                </a:solidFill>
                <a:effectLst/>
                <a:latin typeface="Lemon" panose="02000000000000000000" pitchFamily="2" charset="0"/>
              </a:rPr>
              <a:t>Sandra Lúcia </a:t>
            </a:r>
          </a:p>
          <a:p>
            <a:pPr algn="ctr"/>
            <a:r>
              <a:rPr lang="pt-BR" sz="5400" b="1" dirty="0" err="1" smtClean="0">
                <a:ln>
                  <a:solidFill>
                    <a:srgbClr val="00CC99"/>
                  </a:solidFill>
                </a:ln>
                <a:solidFill>
                  <a:schemeClr val="accent2">
                    <a:lumMod val="50000"/>
                  </a:schemeClr>
                </a:solidFill>
                <a:latin typeface="Lemon" panose="02000000000000000000" pitchFamily="2" charset="0"/>
              </a:rPr>
              <a:t>Ceccon</a:t>
            </a:r>
            <a:r>
              <a:rPr lang="pt-BR" sz="5400" b="1" dirty="0" smtClean="0">
                <a:ln>
                  <a:solidFill>
                    <a:srgbClr val="00CC99"/>
                  </a:solidFill>
                </a:ln>
                <a:solidFill>
                  <a:schemeClr val="accent2">
                    <a:lumMod val="50000"/>
                  </a:schemeClr>
                </a:solidFill>
                <a:latin typeface="Lemon" panose="02000000000000000000" pitchFamily="2" charset="0"/>
              </a:rPr>
              <a:t> </a:t>
            </a:r>
            <a:r>
              <a:rPr lang="pt-BR" sz="5400" b="1" dirty="0" err="1" smtClean="0">
                <a:ln>
                  <a:solidFill>
                    <a:srgbClr val="00CC99"/>
                  </a:solidFill>
                </a:ln>
                <a:solidFill>
                  <a:schemeClr val="accent2">
                    <a:lumMod val="50000"/>
                  </a:schemeClr>
                </a:solidFill>
                <a:latin typeface="Lemon" panose="02000000000000000000" pitchFamily="2" charset="0"/>
              </a:rPr>
              <a:t>Perazzo</a:t>
            </a:r>
            <a:endParaRPr lang="pt-BR" sz="5400" b="1" cap="none" spc="0" dirty="0">
              <a:ln>
                <a:solidFill>
                  <a:srgbClr val="00CC99"/>
                </a:solidFill>
              </a:ln>
              <a:solidFill>
                <a:schemeClr val="accent2">
                  <a:lumMod val="50000"/>
                </a:schemeClr>
              </a:solidFill>
              <a:effectLst/>
              <a:latin typeface="Lemon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74010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2000">
        <p15:prstTrans prst="curtains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862" y="357352"/>
            <a:ext cx="8177048" cy="4403834"/>
          </a:xfrm>
          <a:prstGeom prst="rect">
            <a:avLst/>
          </a:prstGeom>
          <a:effectLst>
            <a:softEdge rad="393700"/>
          </a:effectLst>
        </p:spPr>
      </p:pic>
    </p:spTree>
    <p:extLst>
      <p:ext uri="{BB962C8B-B14F-4D97-AF65-F5344CB8AC3E}">
        <p14:creationId xmlns:p14="http://schemas.microsoft.com/office/powerpoint/2010/main" val="372566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2000">
        <p15:prstTrans prst="pageCurlDouble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706457" y="1534510"/>
            <a:ext cx="5974714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Ofereço a você o aroma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 cor, o som, a vida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 todo o meu universo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nesta minha ternura que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floresce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5610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split dir="in"/>
      </p:transition>
    </mc:Choice>
    <mc:Fallback>
      <p:transition spd="slow" advTm="8000">
        <p:split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5725" y="294289"/>
            <a:ext cx="7651530" cy="4554921"/>
          </a:xfrm>
          <a:prstGeom prst="rect">
            <a:avLst/>
          </a:prstGeom>
          <a:effectLst>
            <a:softEdge rad="266700"/>
          </a:effectLst>
        </p:spPr>
      </p:pic>
    </p:spTree>
    <p:extLst>
      <p:ext uri="{BB962C8B-B14F-4D97-AF65-F5344CB8AC3E}">
        <p14:creationId xmlns:p14="http://schemas.microsoft.com/office/powerpoint/2010/main" val="29438425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ll dir="ld"/>
      </p:transition>
    </mc:Choice>
    <mc:Fallback>
      <p:transition spd="slow" advTm="3000">
        <p:pull dir="ld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900161" y="1663809"/>
            <a:ext cx="7343677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Ofereço a você a graça triste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da minha saudade anônima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neste silêncio de onde escrevo 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sem qualquer </a:t>
            </a:r>
            <a:r>
              <a:rPr lang="pt-BR" sz="28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métrica,sem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nenhuma rima</a:t>
            </a:r>
          </a:p>
        </p:txBody>
      </p:sp>
    </p:spTree>
    <p:extLst>
      <p:ext uri="{BB962C8B-B14F-4D97-AF65-F5344CB8AC3E}">
        <p14:creationId xmlns:p14="http://schemas.microsoft.com/office/powerpoint/2010/main" val="17566157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split dir="in"/>
      </p:transition>
    </mc:Choice>
    <mc:Fallback>
      <p:transition spd="slow" advTm="10000">
        <p:split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399393"/>
            <a:ext cx="7872247" cy="4456385"/>
          </a:xfrm>
          <a:prstGeom prst="rect">
            <a:avLst/>
          </a:prstGeom>
          <a:effectLst>
            <a:softEdge rad="139700"/>
          </a:effectLst>
        </p:spPr>
      </p:pic>
    </p:spTree>
    <p:extLst>
      <p:ext uri="{BB962C8B-B14F-4D97-AF65-F5344CB8AC3E}">
        <p14:creationId xmlns:p14="http://schemas.microsoft.com/office/powerpoint/2010/main" val="16291334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ll dir="lu"/>
      </p:transition>
    </mc:Choice>
    <mc:Fallback>
      <p:transition spd="slow" advTm="3000">
        <p:pull dir="lu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054049" y="1663809"/>
            <a:ext cx="7035901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Ofereço a você os minutos coloridos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 todos os meus dias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para enfeitar suas lembranças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com as gotas dos meus sorrisos mansos</a:t>
            </a:r>
          </a:p>
        </p:txBody>
      </p:sp>
    </p:spTree>
    <p:extLst>
      <p:ext uri="{BB962C8B-B14F-4D97-AF65-F5344CB8AC3E}">
        <p14:creationId xmlns:p14="http://schemas.microsoft.com/office/powerpoint/2010/main" val="15668193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split dir="in"/>
      </p:transition>
    </mc:Choice>
    <mc:Fallback>
      <p:transition spd="slow" advTm="9000">
        <p:split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476" y="199696"/>
            <a:ext cx="7851227" cy="4744107"/>
          </a:xfrm>
          <a:prstGeom prst="rect">
            <a:avLst/>
          </a:prstGeom>
          <a:effectLst>
            <a:softEdge rad="431800"/>
          </a:effectLst>
        </p:spPr>
      </p:pic>
    </p:spTree>
    <p:extLst>
      <p:ext uri="{BB962C8B-B14F-4D97-AF65-F5344CB8AC3E}">
        <p14:creationId xmlns:p14="http://schemas.microsoft.com/office/powerpoint/2010/main" val="797936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ll dir="rd"/>
      </p:transition>
    </mc:Choice>
    <mc:Fallback>
      <p:transition spd="slow" advTm="3000">
        <p:pull dir="rd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925884" y="1663809"/>
            <a:ext cx="7124066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Ofereço a você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inocência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da minha esperança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 passou desapercebida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por este quase amor que não anoiteceu</a:t>
            </a:r>
          </a:p>
        </p:txBody>
      </p:sp>
    </p:spTree>
    <p:extLst>
      <p:ext uri="{BB962C8B-B14F-4D97-AF65-F5344CB8AC3E}">
        <p14:creationId xmlns:p14="http://schemas.microsoft.com/office/powerpoint/2010/main" val="981411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:split dir="in"/>
      </p:transition>
    </mc:Choice>
    <mc:Fallback>
      <p:transition spd="slow" advTm="9000">
        <p:split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999" y="525517"/>
            <a:ext cx="7478111" cy="4141076"/>
          </a:xfrm>
          <a:prstGeom prst="rect">
            <a:avLst/>
          </a:prstGeom>
          <a:effectLst>
            <a:softEdge rad="342900"/>
          </a:effectLst>
        </p:spPr>
      </p:pic>
    </p:spTree>
    <p:extLst>
      <p:ext uri="{BB962C8B-B14F-4D97-AF65-F5344CB8AC3E}">
        <p14:creationId xmlns:p14="http://schemas.microsoft.com/office/powerpoint/2010/main" val="1336680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ll dir="ru"/>
      </p:transition>
    </mc:Choice>
    <mc:Fallback>
      <p:transition spd="slow" advTm="3000">
        <p:pull dir="ru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2279741" y="1143565"/>
            <a:ext cx="4815742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Ofereço a você toda </a:t>
            </a:r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</a:t>
            </a: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beleza deste beijo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 retiro dos arquivos </a:t>
            </a:r>
            <a:endParaRPr lang="pt-BR" sz="2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minhas emoções 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depositando serenata em </a:t>
            </a:r>
            <a:endParaRPr lang="pt-BR" sz="2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sua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boca de canções</a:t>
            </a:r>
          </a:p>
        </p:txBody>
      </p:sp>
    </p:spTree>
    <p:extLst>
      <p:ext uri="{BB962C8B-B14F-4D97-AF65-F5344CB8AC3E}">
        <p14:creationId xmlns:p14="http://schemas.microsoft.com/office/powerpoint/2010/main" val="2928206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split dir="in"/>
      </p:transition>
    </mc:Choice>
    <mc:Fallback>
      <p:transition spd="slow" advTm="12000">
        <p:split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862" y="210207"/>
            <a:ext cx="8177048" cy="4761186"/>
          </a:xfrm>
          <a:prstGeom prst="rect">
            <a:avLst/>
          </a:prstGeom>
          <a:effectLst>
            <a:softEdge rad="711200"/>
          </a:effectLst>
        </p:spPr>
      </p:pic>
    </p:spTree>
    <p:extLst>
      <p:ext uri="{BB962C8B-B14F-4D97-AF65-F5344CB8AC3E}">
        <p14:creationId xmlns:p14="http://schemas.microsoft.com/office/powerpoint/2010/main" val="264863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ll dir="u"/>
      </p:transition>
    </mc:Choice>
    <mc:Fallback>
      <p:transition spd="slow" advTm="3000">
        <p:pull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827229" y="977461"/>
            <a:ext cx="5780749" cy="37240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Ofereço ainda o doce caminhar </a:t>
            </a:r>
            <a:endParaRPr lang="pt-BR" sz="2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 </a:t>
            </a:r>
            <a:r>
              <a:rPr lang="pt-BR" sz="28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minh'alma</a:t>
            </a:r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que pisa nas nuvens de </a:t>
            </a:r>
            <a:endParaRPr lang="pt-BR" sz="2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um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céu adolescente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escondendo o meu coração </a:t>
            </a:r>
            <a:endParaRPr lang="pt-BR" sz="28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8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maduro </a:t>
            </a:r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de você.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</a:p>
          <a:p>
            <a:pPr algn="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Sandra Lúcia </a:t>
            </a:r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Ceccon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Perazzo</a:t>
            </a:r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14/03/2007</a:t>
            </a:r>
          </a:p>
        </p:txBody>
      </p:sp>
    </p:spTree>
    <p:extLst>
      <p:ext uri="{BB962C8B-B14F-4D97-AF65-F5344CB8AC3E}">
        <p14:creationId xmlns:p14="http://schemas.microsoft.com/office/powerpoint/2010/main" val="26737033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split dir="in"/>
      </p:transition>
    </mc:Choice>
    <mc:Fallback>
      <p:transition spd="slow" advTm="12000">
        <p:split dir="in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703" y="289034"/>
            <a:ext cx="7609490" cy="4565431"/>
          </a:xfrm>
          <a:prstGeom prst="rect">
            <a:avLst/>
          </a:prstGeom>
          <a:effectLst>
            <a:softEdge rad="482600"/>
          </a:effectLst>
        </p:spPr>
      </p:pic>
    </p:spTree>
    <p:extLst>
      <p:ext uri="{BB962C8B-B14F-4D97-AF65-F5344CB8AC3E}">
        <p14:creationId xmlns:p14="http://schemas.microsoft.com/office/powerpoint/2010/main" val="3650692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pull dir="d"/>
      </p:transition>
    </mc:Choice>
    <mc:Fallback>
      <p:transition spd="slow" advTm="3000">
        <p:pull dir="d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089498" y="4503906"/>
            <a:ext cx="232788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Menegatt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068111" y="4503905"/>
            <a:ext cx="364715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Sandra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Ceccon</a:t>
            </a:r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Perazzo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3690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977394" y="914400"/>
            <a:ext cx="6966971" cy="40934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Imagens: Internet e Acervo Pessoal</a:t>
            </a: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Texto: Sandra Lúcia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Ceccon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Perazzo</a:t>
            </a:r>
            <a:endParaRPr lang="pt-BR" sz="20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Música: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All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 The Man </a:t>
            </a:r>
            <a:r>
              <a:rPr lang="pt-BR" sz="20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Tha</a:t>
            </a:r>
            <a:r>
              <a:rPr lang="pt-BR" sz="20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-Francis Goya (Instrumental)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www.pinterest.com/</a:t>
            </a:r>
            <a:r>
              <a:rPr lang="pt-BR" sz="20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cleonicemenegat</a:t>
            </a:r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/vídeos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www.sergrasan.com/cleoslides</a:t>
            </a:r>
          </a:p>
          <a:p>
            <a:pPr algn="ct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Canal no </a:t>
            </a:r>
            <a:r>
              <a:rPr lang="pt-BR" sz="20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Youtube</a:t>
            </a:r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:</a:t>
            </a:r>
          </a:p>
          <a:p>
            <a:pPr algn="ct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Cleonice Menegatt </a:t>
            </a:r>
            <a:r>
              <a:rPr lang="pt-BR" sz="20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Goelzer</a:t>
            </a:r>
          </a:p>
          <a:p>
            <a:pPr algn="ctr"/>
            <a:endParaRPr lang="pt-BR" sz="20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Criação, Formatação e Edição:</a:t>
            </a:r>
          </a:p>
          <a:p>
            <a:pPr algn="r"/>
            <a:r>
              <a:rPr lang="pt-BR" sz="20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Cléo Menegatt</a:t>
            </a:r>
          </a:p>
          <a:p>
            <a:pPr algn="r"/>
            <a:r>
              <a:rPr lang="pt-BR" sz="20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cmenegatt2016@gmail.com</a:t>
            </a:r>
          </a:p>
          <a:p>
            <a:pPr algn="ctr"/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algn="ctr"/>
            <a:endParaRPr lang="pt-BR" sz="20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54555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8000">
        <p15:prstTrans prst="drape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222</TotalTime>
  <Words>213</Words>
  <Application>Microsoft Office PowerPoint</Application>
  <PresentationFormat>Apresentação na tela (16:9)</PresentationFormat>
  <Paragraphs>57</Paragraphs>
  <Slides>18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24" baseType="lpstr">
      <vt:lpstr>Arial</vt:lpstr>
      <vt:lpstr>Calibri</vt:lpstr>
      <vt:lpstr>Calibri Light</vt:lpstr>
      <vt:lpstr>Comic Sans MS</vt:lpstr>
      <vt:lpstr>Lemon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13</cp:revision>
  <dcterms:created xsi:type="dcterms:W3CDTF">2018-12-15T01:59:54Z</dcterms:created>
  <dcterms:modified xsi:type="dcterms:W3CDTF">2019-01-12T00:44:41Z</dcterms:modified>
</cp:coreProperties>
</file>