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60" r:id="rId6"/>
    <p:sldId id="261" r:id="rId7"/>
    <p:sldId id="267" r:id="rId8"/>
    <p:sldId id="262" r:id="rId9"/>
    <p:sldId id="266" r:id="rId10"/>
    <p:sldId id="263" r:id="rId11"/>
    <p:sldId id="268" r:id="rId12"/>
    <p:sldId id="259" r:id="rId13"/>
    <p:sldId id="269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7982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1869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19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1128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6487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507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835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680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556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906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5182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4574C-79B7-4363-B65D-76679E3EC93A}" type="datetimeFigureOut">
              <a:rPr lang="pt-BR" smtClean="0"/>
              <a:t>12/06/2019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F38DB-4069-4974-BEDE-18003C21A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407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56422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71609" y="0"/>
            <a:ext cx="527239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Friendship - Leo Rojas 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2036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0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41956" y="1205413"/>
            <a:ext cx="406008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Proteção e Fé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67051" y="2500008"/>
            <a:ext cx="2409895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Gal Braga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803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7" y="77821"/>
            <a:ext cx="8628434" cy="50656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9291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00146" y="1906621"/>
            <a:ext cx="39437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Encontro-me aqui, Ó Mãe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Atendendo o seu chamar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Braços abertos ao vento.</a:t>
            </a:r>
          </a:p>
        </p:txBody>
      </p:sp>
    </p:spTree>
    <p:extLst>
      <p:ext uri="{BB962C8B-B14F-4D97-AF65-F5344CB8AC3E}">
        <p14:creationId xmlns:p14="http://schemas.microsoft.com/office/powerpoint/2010/main" val="261495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57394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5693" y="0"/>
            <a:ext cx="541830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601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32663" y="1896893"/>
            <a:ext cx="39917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pedi licença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aceite minha oferenda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estou aqui a pagar</a:t>
            </a:r>
          </a:p>
        </p:txBody>
      </p:sp>
    </p:spTree>
    <p:extLst>
      <p:ext uri="{BB962C8B-B14F-4D97-AF65-F5344CB8AC3E}">
        <p14:creationId xmlns:p14="http://schemas.microsoft.com/office/powerpoint/2010/main" val="32292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112" y="0"/>
            <a:ext cx="595788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61286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1089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58706" y="1916350"/>
            <a:ext cx="46265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temo a onda que explode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Molhando assim minhas vestes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pedras do quebra-mar</a:t>
            </a:r>
          </a:p>
        </p:txBody>
      </p:sp>
    </p:spTree>
    <p:extLst>
      <p:ext uri="{BB962C8B-B14F-4D97-AF65-F5344CB8AC3E}">
        <p14:creationId xmlns:p14="http://schemas.microsoft.com/office/powerpoint/2010/main" val="2234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6" y="0"/>
            <a:ext cx="87840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316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75538" y="1478605"/>
            <a:ext cx="45929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Reverencio, portanto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rosas brancas perfumadas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rainha do Mar.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GalBraga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SSA-BA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14-04-2016</a:t>
            </a:r>
          </a:p>
        </p:txBody>
      </p:sp>
    </p:spTree>
    <p:extLst>
      <p:ext uri="{BB962C8B-B14F-4D97-AF65-F5344CB8AC3E}">
        <p14:creationId xmlns:p14="http://schemas.microsoft.com/office/powerpoint/2010/main" val="325656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57" y="0"/>
            <a:ext cx="518484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546694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04083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00783" y="4681835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86791" y="4681835"/>
            <a:ext cx="1507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Gal Braga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036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57" y="0"/>
            <a:ext cx="562114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5994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7707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77126" y="1322961"/>
            <a:ext cx="507542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Gal Braga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friendship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Leo Rojas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18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98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2019-05-22T01:12:10Z</dcterms:created>
  <dcterms:modified xsi:type="dcterms:W3CDTF">2019-06-12T21:33:41Z</dcterms:modified>
</cp:coreProperties>
</file>