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61" r:id="rId6"/>
    <p:sldId id="268" r:id="rId7"/>
    <p:sldId id="262" r:id="rId8"/>
    <p:sldId id="269" r:id="rId9"/>
    <p:sldId id="264" r:id="rId10"/>
    <p:sldId id="270" r:id="rId11"/>
    <p:sldId id="265" r:id="rId12"/>
    <p:sldId id="260" r:id="rId13"/>
    <p:sldId id="263" r:id="rId14"/>
    <p:sldId id="267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317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295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2765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5759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72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3200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724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6393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618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6730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204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0FB48-8AFF-4085-AE1B-8A7C2B036433}" type="datetimeFigureOut">
              <a:rPr lang="pt-BR" smtClean="0"/>
              <a:t>18/05/2018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B319A-13CB-41D8-B20B-2CDFC8903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786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or your heart only - Bandar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1336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89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31475" y="1648420"/>
            <a:ext cx="44221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 cmpd="sng">
                  <a:solidFill>
                    <a:schemeClr val="accent6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na Maturidade</a:t>
            </a:r>
            <a:endParaRPr lang="pt-BR" sz="5400" b="1" cap="none" spc="0" dirty="0">
              <a:ln w="12700" cmpd="sng">
                <a:solidFill>
                  <a:schemeClr val="accent6">
                    <a:lumMod val="40000"/>
                    <a:lumOff val="6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22482" y="3300249"/>
            <a:ext cx="3682791" cy="8157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 cmpd="sng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Fernandez Rodriguez</a:t>
            </a:r>
            <a:endParaRPr lang="pt-BR" sz="5400" b="1" cap="none" spc="0" dirty="0">
              <a:ln w="12700" cmpd="sng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283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1"/>
            <a:ext cx="9144000" cy="5135418"/>
          </a:xfrm>
          <a:prstGeom prst="rect">
            <a:avLst/>
          </a:prstGeom>
          <a:effectLst>
            <a:softEdge rad="571500"/>
          </a:effectLst>
        </p:spPr>
      </p:pic>
    </p:spTree>
    <p:extLst>
      <p:ext uri="{BB962C8B-B14F-4D97-AF65-F5344CB8AC3E}">
        <p14:creationId xmlns:p14="http://schemas.microsoft.com/office/powerpoint/2010/main" val="915565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70232" y="1294477"/>
            <a:ext cx="402065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na maturidade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tem volúpia,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o saber,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o toque sutil,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perfeição, o sentimento...</a:t>
            </a:r>
          </a:p>
        </p:txBody>
      </p:sp>
    </p:spTree>
    <p:extLst>
      <p:ext uri="{BB962C8B-B14F-4D97-AF65-F5344CB8AC3E}">
        <p14:creationId xmlns:p14="http://schemas.microsoft.com/office/powerpoint/2010/main" val="46770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31750"/>
            <a:ext cx="8671034" cy="5080000"/>
          </a:xfrm>
          <a:prstGeom prst="rect">
            <a:avLst/>
          </a:prstGeom>
          <a:effectLst>
            <a:softEdge rad="1117600"/>
          </a:effectLst>
        </p:spPr>
      </p:pic>
    </p:spTree>
    <p:extLst>
      <p:ext uri="{BB962C8B-B14F-4D97-AF65-F5344CB8AC3E}">
        <p14:creationId xmlns:p14="http://schemas.microsoft.com/office/powerpoint/2010/main" val="133407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26783" y="1294477"/>
            <a:ext cx="3690434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amor da maturidade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existe o momento,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existe uma vida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fica indelevelmente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marcada no firmamento.</a:t>
            </a:r>
          </a:p>
        </p:txBody>
      </p:sp>
    </p:spTree>
    <p:extLst>
      <p:ext uri="{BB962C8B-B14F-4D97-AF65-F5344CB8AC3E}">
        <p14:creationId xmlns:p14="http://schemas.microsoft.com/office/powerpoint/2010/main" val="237460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u"/>
      </p:transition>
    </mc:Choice>
    <mc:Fallback>
      <p:transition spd="slow" advTm="11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210207"/>
            <a:ext cx="8702566" cy="4803227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876430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60446" y="1460938"/>
            <a:ext cx="362310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amor da maturidade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conhece os meandros,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curvas, os pontos,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conhece o amor.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24812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398"/>
            <a:ext cx="9144000" cy="4942703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131682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18956" y="704194"/>
            <a:ext cx="350608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vivência do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da maturidade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apenas o sonho,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a constância,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o  sentimento sublime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leva sempre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prazer total...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35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sh dir="u"/>
      </p:transition>
    </mc:Choice>
    <mc:Fallback>
      <p:transition spd="slow" advTm="1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6" y="178676"/>
            <a:ext cx="8303172" cy="486629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151569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324303" y="447740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213131" y="4477407"/>
            <a:ext cx="35285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José Fernandez Rodriguez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21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94593"/>
            <a:ext cx="8797159" cy="4929352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2390134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7352"/>
            <a:ext cx="3436883" cy="4596962"/>
          </a:xfrm>
          <a:prstGeom prst="rect">
            <a:avLst/>
          </a:prstGeom>
          <a:effectLst>
            <a:softEdge rad="673100"/>
          </a:effectLst>
        </p:spPr>
      </p:pic>
      <p:sp>
        <p:nvSpPr>
          <p:cNvPr id="3" name="CaixaDeTexto 2"/>
          <p:cNvSpPr txBox="1"/>
          <p:nvPr/>
        </p:nvSpPr>
        <p:spPr>
          <a:xfrm>
            <a:off x="2476380" y="583661"/>
            <a:ext cx="6149440" cy="3854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Texto:José</a:t>
            </a:r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Fernandez Rodriguez</a:t>
            </a:r>
          </a:p>
          <a:p>
            <a:pPr algn="ctr"/>
            <a:r>
              <a:rPr lang="pt-BR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Música:For</a:t>
            </a:r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</a:t>
            </a:r>
            <a:r>
              <a:rPr lang="pt-BR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Your</a:t>
            </a:r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Heart </a:t>
            </a:r>
            <a:r>
              <a:rPr lang="pt-BR" sz="1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Ohly-Bandari</a:t>
            </a:r>
            <a:endParaRPr lang="pt-BR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www.pinterest.com/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cleonicemenegat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/vídeos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Canal no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Youtube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:</a:t>
            </a:r>
          </a:p>
          <a:p>
            <a:pPr algn="ctr"/>
            <a:r>
              <a:rPr lang="pt-BR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Criação, Formatação e Edição:</a:t>
            </a: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cmenegatt2016@gmail.com</a:t>
            </a: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9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133</Words>
  <Application>Microsoft Office PowerPoint</Application>
  <PresentationFormat>Apresentação na tela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Ebrima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11</cp:revision>
  <dcterms:created xsi:type="dcterms:W3CDTF">2018-05-06T00:09:12Z</dcterms:created>
  <dcterms:modified xsi:type="dcterms:W3CDTF">2018-05-18T14:54:53Z</dcterms:modified>
</cp:coreProperties>
</file>