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7" r:id="rId3"/>
    <p:sldId id="258" r:id="rId4"/>
    <p:sldId id="263" r:id="rId5"/>
    <p:sldId id="259" r:id="rId6"/>
    <p:sldId id="260" r:id="rId7"/>
    <p:sldId id="256" r:id="rId8"/>
    <p:sldId id="266" r:id="rId9"/>
    <p:sldId id="269" r:id="rId10"/>
    <p:sldId id="267" r:id="rId11"/>
    <p:sldId id="270" r:id="rId12"/>
    <p:sldId id="271" r:id="rId13"/>
    <p:sldId id="262" r:id="rId14"/>
    <p:sldId id="268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21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E237-E205-44D6-A782-9CD0F915235B}" type="datetimeFigureOut">
              <a:rPr lang="pt-BR" smtClean="0"/>
              <a:t>08/11/2019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76520-4BE1-4E89-B0EB-E8CE43BC8F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7925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E237-E205-44D6-A782-9CD0F915235B}" type="datetimeFigureOut">
              <a:rPr lang="pt-BR" smtClean="0"/>
              <a:t>08/11/2019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76520-4BE1-4E89-B0EB-E8CE43BC8F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598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E237-E205-44D6-A782-9CD0F915235B}" type="datetimeFigureOut">
              <a:rPr lang="pt-BR" smtClean="0"/>
              <a:t>08/11/2019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76520-4BE1-4E89-B0EB-E8CE43BC8F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9533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E237-E205-44D6-A782-9CD0F915235B}" type="datetimeFigureOut">
              <a:rPr lang="pt-BR" smtClean="0"/>
              <a:t>08/11/2019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76520-4BE1-4E89-B0EB-E8CE43BC8F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5215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E237-E205-44D6-A782-9CD0F915235B}" type="datetimeFigureOut">
              <a:rPr lang="pt-BR" smtClean="0"/>
              <a:t>08/11/2019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76520-4BE1-4E89-B0EB-E8CE43BC8F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3311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E237-E205-44D6-A782-9CD0F915235B}" type="datetimeFigureOut">
              <a:rPr lang="pt-BR" smtClean="0"/>
              <a:t>08/11/2019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76520-4BE1-4E89-B0EB-E8CE43BC8F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5363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E237-E205-44D6-A782-9CD0F915235B}" type="datetimeFigureOut">
              <a:rPr lang="pt-BR" smtClean="0"/>
              <a:t>08/11/2019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76520-4BE1-4E89-B0EB-E8CE43BC8F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58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E237-E205-44D6-A782-9CD0F915235B}" type="datetimeFigureOut">
              <a:rPr lang="pt-BR" smtClean="0"/>
              <a:t>08/11/2019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76520-4BE1-4E89-B0EB-E8CE43BC8F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2631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E237-E205-44D6-A782-9CD0F915235B}" type="datetimeFigureOut">
              <a:rPr lang="pt-BR" smtClean="0"/>
              <a:t>08/11/2019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76520-4BE1-4E89-B0EB-E8CE43BC8F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7577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E237-E205-44D6-A782-9CD0F915235B}" type="datetimeFigureOut">
              <a:rPr lang="pt-BR" smtClean="0"/>
              <a:t>08/11/2019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76520-4BE1-4E89-B0EB-E8CE43BC8F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2831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E237-E205-44D6-A782-9CD0F915235B}" type="datetimeFigureOut">
              <a:rPr lang="pt-BR" smtClean="0"/>
              <a:t>08/11/2019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76520-4BE1-4E89-B0EB-E8CE43BC8F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9684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2E237-E205-44D6-A782-9CD0F915235B}" type="datetimeFigureOut">
              <a:rPr lang="pt-BR" smtClean="0"/>
              <a:t>08/11/2019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D76520-4BE1-4E89-B0EB-E8CE43BC8F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6311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692945" y="680935"/>
            <a:ext cx="3758110" cy="119650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VERDADES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480554" y="2392188"/>
            <a:ext cx="4377448" cy="51638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Vera Helena Pessoa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164709" y="3531749"/>
            <a:ext cx="2308065" cy="3295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(Parte 3 de 3)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Chopin Nocturne op9 No2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97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55891" y="-428017"/>
            <a:ext cx="2597249" cy="7309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  <a:p>
            <a:pPr algn="ctr"/>
            <a:endParaRPr lang="pt-BR" sz="2800" b="1" dirty="0" smtClean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66498" y="223735"/>
            <a:ext cx="741100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Sexta </a:t>
            </a:r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Verdade</a:t>
            </a:r>
          </a:p>
          <a:p>
            <a:pPr algn="ctr"/>
            <a:endParaRPr lang="pt-BR" sz="2800" b="1" dirty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margem do mar, azul verde cinza, espuma e chia</a:t>
            </a: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sobre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areia quente e molhada meu pensamento.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certo, diariamente e de longe olho o mar absorta.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isso reflete a minha aparência de algum medo</a:t>
            </a:r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2800" b="1" dirty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céu azul, rio desaguando ao mar e espaço verde coberto,</a:t>
            </a: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alegrias infindas, despertam fardos nos quais existo.</a:t>
            </a:r>
          </a:p>
        </p:txBody>
      </p:sp>
    </p:spTree>
    <p:extLst>
      <p:ext uri="{BB962C8B-B14F-4D97-AF65-F5344CB8AC3E}">
        <p14:creationId xmlns:p14="http://schemas.microsoft.com/office/powerpoint/2010/main" val="393332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8000">
        <p15:prstTrans prst="prestige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08162" y="891018"/>
            <a:ext cx="773481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e tudo é real, pois tudo é como sentimento enxerto.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só existo do que nisto tudo e no nada é dito</a:t>
            </a:r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2800" b="1" dirty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sentido? Tem sentimento sentido e desperto:</a:t>
            </a:r>
          </a:p>
          <a:p>
            <a:pPr algn="ctr"/>
            <a:r>
              <a:rPr lang="pt-BR" sz="2800" b="1" dirty="0" err="1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Qu’eu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veja os mimos não dados ao </a:t>
            </a:r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norte</a:t>
            </a: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nordeste brasileiro</a:t>
            </a:r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O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certo de minha ideia sentimento</a:t>
            </a:r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agora cada vez mais </a:t>
            </a:r>
            <a:r>
              <a:rPr lang="pt-BR" sz="2800" b="1" dirty="0" err="1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perto,empurra-me</a:t>
            </a:r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atitude pensada, </a:t>
            </a:r>
            <a:endParaRPr lang="pt-BR" sz="2800" b="1" dirty="0" smtClean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captada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sonho a parte escassa.</a:t>
            </a:r>
          </a:p>
          <a:p>
            <a:pPr algn="ctr"/>
            <a:endParaRPr lang="pt-BR" sz="2800" b="1" dirty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6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>
        <p:split orient="vert"/>
      </p:transition>
    </mc:Choice>
    <mc:Fallback xmlns="">
      <p:transition spd="slow" advTm="3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3523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015576" y="1128408"/>
            <a:ext cx="7112845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Desde um mil novecentos e noventa e oito sonhava dar</a:t>
            </a:r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online</a:t>
            </a:r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meus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pensamentos, ainda que </a:t>
            </a:r>
            <a:endParaRPr lang="pt-BR" sz="2800" b="1" dirty="0" smtClean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controversos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aos </a:t>
            </a:r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leitores e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aos amigos, </a:t>
            </a:r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conhecimentos</a:t>
            </a: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vindos do meu parco universo.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este torrão, que me parecia distante, </a:t>
            </a:r>
            <a:endParaRPr lang="pt-BR" sz="2800" b="1" dirty="0" smtClean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via meu verso.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281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:split orient="vert"/>
      </p:transition>
    </mc:Choice>
    <mc:Fallback xmlns=""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17655" y="1099227"/>
            <a:ext cx="667522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Estou a elaborar um adeus aos amigos do cotidiano.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mim e a todos brasileiros, para além da net, </a:t>
            </a:r>
            <a:endParaRPr lang="pt-BR" sz="2800" b="1" dirty="0" smtClean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preciso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florir</a:t>
            </a:r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Ora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ainda há muito tempo. </a:t>
            </a:r>
            <a:endParaRPr lang="pt-BR" sz="2800" b="1" dirty="0" smtClean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Primavera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será ao que crê</a:t>
            </a:r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</a:p>
          <a:p>
            <a:pPr algn="ctr"/>
            <a:endParaRPr lang="pt-BR" sz="2800" b="1" dirty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Paulo, 20.IX.2013</a:t>
            </a:r>
          </a:p>
        </p:txBody>
      </p:sp>
    </p:spTree>
    <p:extLst>
      <p:ext uri="{BB962C8B-B14F-4D97-AF65-F5344CB8AC3E}">
        <p14:creationId xmlns:p14="http://schemas.microsoft.com/office/powerpoint/2010/main" val="395877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6578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randomBar dir="vert"/>
      </p:transition>
    </mc:Choice>
    <mc:Fallback xmlns="">
      <p:transition spd="slow" advTm="1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09856" y="204281"/>
            <a:ext cx="5124288" cy="37471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Sétima </a:t>
            </a:r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Verdade</a:t>
            </a:r>
          </a:p>
          <a:p>
            <a:pPr algn="ctr"/>
            <a:endParaRPr lang="pt-BR" sz="2800" b="1" dirty="0" smtClean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Algumas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vezes, a morte trago em mim.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não, confesso, não é bem a minha.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Ela é como se fosse uma chuva fininha,</a:t>
            </a: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 moendo o coração. Ai de mim!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7019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35701" y="611787"/>
            <a:ext cx="5272597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Ah, sei quando e como entra.  A sinto!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Logo, acomoda-se querendo pousada.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Abandono-me à tempestade cansada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Pelas mortes sentidas, então, eu grito</a:t>
            </a:r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  <a:endParaRPr lang="pt-BR" sz="2800" b="1" dirty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Deus meu, se pelo menos fosse sonho!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não é! É minha realidade estranha</a:t>
            </a: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desconsiderei. Agora se arrebanha</a:t>
            </a: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levando-me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incomum! Então, eu morro!</a:t>
            </a:r>
          </a:p>
          <a:p>
            <a:pPr algn="ctr"/>
            <a:endParaRPr lang="pt-BR" sz="2800" b="1" dirty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39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1000">
        <p:split orient="vert"/>
      </p:transition>
    </mc:Choice>
    <mc:Fallback xmlns="">
      <p:transition spd="slow" advTm="2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564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push dir="u"/>
      </p:transition>
    </mc:Choice>
    <mc:Fallback xmlns="">
      <p:transition spd="slow" advTm="1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78606" y="1429965"/>
            <a:ext cx="5961888" cy="2885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Parte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morreu! Chegou o dia: digo, já chega!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Amor, enquanto der. Não terei ser dorido</a:t>
            </a: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ingênua crença no outro. Andar contigo</a:t>
            </a: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mais! Ó, iludir-me querias com astúcia</a:t>
            </a:r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</a:p>
          <a:p>
            <a:pPr algn="ctr"/>
            <a:endParaRPr lang="pt-BR" sz="2800" b="1" dirty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dirty="0"/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83961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56667" y="1128409"/>
            <a:ext cx="616707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terei nunca mais esta sina! Escolhi de vez</a:t>
            </a:r>
          </a:p>
          <a:p>
            <a:pPr algn="ctr"/>
            <a:r>
              <a:rPr lang="pt-BR" sz="28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mais crédula à tua simulada carga.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darei, à maré, vazão à tua morte simulada.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Aqui já desguarneço-te! Peço-te, apeie de vez!</a:t>
            </a:r>
          </a:p>
          <a:p>
            <a:pPr algn="ctr"/>
            <a:endParaRPr lang="pt-BR" sz="2800" b="1" dirty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Paulo, 24.X.2013</a:t>
            </a:r>
          </a:p>
          <a:p>
            <a:pPr algn="ctr"/>
            <a:r>
              <a:rPr lang="pt-BR" sz="28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1116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split orient="vert"/>
      </p:transition>
    </mc:Choice>
    <mc:Fallback xmlns="">
      <p:transition spd="slow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834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circle/>
      </p:transition>
    </mc:Choice>
    <mc:Fallback xmlns="">
      <p:transition spd="slow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21325" y="680937"/>
            <a:ext cx="6101350" cy="39934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Vera Helena Pessoa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https://www.observaredescrever.com.br/</a:t>
            </a:r>
            <a:endParaRPr lang="pt-BR" sz="2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Chopin-</a:t>
            </a:r>
            <a:r>
              <a:rPr lang="pt-BR" sz="2400" b="1" dirty="0" err="1" smtClean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Nocturne</a:t>
            </a:r>
            <a:endParaRPr lang="pt-BR" sz="2400" b="1" dirty="0" smtClean="0">
              <a:solidFill>
                <a:srgbClr val="5D21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5D21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2356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pull dir="d"/>
      </p:transition>
    </mc:Choice>
    <mc:Fallback xmlns="">
      <p:transition spd="slow" advTm="7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Verdades-Vera Helena Pessoa (Parte 3 de 3) (C.M)</Template>
  <TotalTime>1</TotalTime>
  <Words>472</Words>
  <Application>Microsoft Office PowerPoint</Application>
  <PresentationFormat>Apresentação na tela (16:9)</PresentationFormat>
  <Paragraphs>71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</cp:revision>
  <dcterms:created xsi:type="dcterms:W3CDTF">2019-11-09T02:54:28Z</dcterms:created>
  <dcterms:modified xsi:type="dcterms:W3CDTF">2019-11-09T02:55:35Z</dcterms:modified>
</cp:coreProperties>
</file>