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61" r:id="rId5"/>
    <p:sldId id="260" r:id="rId6"/>
    <p:sldId id="269" r:id="rId7"/>
    <p:sldId id="265" r:id="rId8"/>
    <p:sldId id="263" r:id="rId9"/>
    <p:sldId id="266" r:id="rId10"/>
    <p:sldId id="264" r:id="rId11"/>
    <p:sldId id="267" r:id="rId12"/>
    <p:sldId id="262" r:id="rId13"/>
    <p:sldId id="268" r:id="rId14"/>
    <p:sldId id="270" r:id="rId15"/>
    <p:sldId id="258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6595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327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1692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1305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5152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298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5062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136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5495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5385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171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6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CE40F-107B-4F3A-A878-BB7DE02D351B}" type="datetimeFigureOut">
              <a:rPr lang="pt-BR" smtClean="0"/>
              <a:t>12/12/2018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77F8FC-7CC0-4375-8F2C-193F654E7B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6768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Adieu a la nuit - Caravell - 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03634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06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21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">
        <p14:flythrough dir="out" hasBounce="1"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881278" y="1263779"/>
            <a:ext cx="368883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Um Dia...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795736" y="2876139"/>
            <a:ext cx="2399450" cy="5747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Céu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28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93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66346" y="1540698"/>
            <a:ext cx="501130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um dia eu perder meu chão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virar aquela estrela brilhante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 firmamento é constante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te olhar do além com emoção…</a:t>
            </a:r>
          </a:p>
        </p:txBody>
      </p:sp>
    </p:spTree>
    <p:extLst>
      <p:ext uri="{BB962C8B-B14F-4D97-AF65-F5344CB8AC3E}">
        <p14:creationId xmlns:p14="http://schemas.microsoft.com/office/powerpoint/2010/main" val="312824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strips dir="rd"/>
      </p:transition>
    </mc:Choice>
    <mc:Fallback>
      <p:transition spd="slow" advTm="9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07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02413" y="1663429"/>
            <a:ext cx="493917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na noite bela me vires cintilar,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eu do lugar onde não chegas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estou observando nas trevas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saber como foi bom te amar!</a:t>
            </a:r>
          </a:p>
        </p:txBody>
      </p:sp>
    </p:spTree>
    <p:extLst>
      <p:ext uri="{BB962C8B-B14F-4D97-AF65-F5344CB8AC3E}">
        <p14:creationId xmlns:p14="http://schemas.microsoft.com/office/powerpoint/2010/main" val="1929692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strips dir="rd"/>
      </p:transition>
    </mc:Choice>
    <mc:Fallback>
      <p:transition spd="slow" advTm="9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185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99019" y="1575881"/>
            <a:ext cx="514596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não te disse tudo o que queria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no pensamento amordacei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por momentos enclausurei,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porque teu coração não sentia!</a:t>
            </a:r>
          </a:p>
          <a:p>
            <a:pPr algn="ctr"/>
            <a:endParaRPr lang="pt-BR" sz="32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88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strips dir="rd"/>
      </p:transition>
    </mc:Choice>
    <mc:Fallback>
      <p:transition spd="slow" advTm="9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637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ripple dir="l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37304" y="1614792"/>
            <a:ext cx="526939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depois de leres este meu poema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mundo já tiver partido com dor,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porque era a minha hora amor! 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que não sofras meu dilema.</a:t>
            </a:r>
          </a:p>
        </p:txBody>
      </p:sp>
    </p:spTree>
    <p:extLst>
      <p:ext uri="{BB962C8B-B14F-4D97-AF65-F5344CB8AC3E}">
        <p14:creationId xmlns:p14="http://schemas.microsoft.com/office/powerpoint/2010/main" val="48766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strips dir="rd"/>
      </p:transition>
    </mc:Choice>
    <mc:Fallback>
      <p:transition spd="slow" advTm="9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338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ripple dir="r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66960" y="1420239"/>
            <a:ext cx="5210080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agora já não me vês fisicamente,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Vês-me com os olhos do coração.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 é bem grande tua emoção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em ti vou ficar eternamente. </a:t>
            </a:r>
            <a:endParaRPr lang="pt-BR" sz="32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Céu (© Direitos de autoria reservados)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12/12/2017</a:t>
            </a:r>
            <a:endParaRPr lang="pt-BR" sz="32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44502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trips dir="rd"/>
      </p:transition>
    </mc:Choice>
    <mc:Fallback>
      <p:transition spd="slow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20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408408" y="836578"/>
            <a:ext cx="26869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779831" y="2571750"/>
            <a:ext cx="5467331" cy="22621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Rosa Céu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Adieu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nuit-Caravell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endParaRPr lang="pt-BR" sz="9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849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pull dir="d"/>
      </p:transition>
    </mc:Choice>
    <mc:Fallback>
      <p:transition spd="slow" advTm="10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</TotalTime>
  <Words>188</Words>
  <Application>Microsoft Office PowerPoint</Application>
  <PresentationFormat>Apresentação na tela (16:9)</PresentationFormat>
  <Paragraphs>36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2018-10-04T01:42:03Z</dcterms:created>
  <dcterms:modified xsi:type="dcterms:W3CDTF">2018-12-12T23:33:00Z</dcterms:modified>
</cp:coreProperties>
</file>