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1" r:id="rId4"/>
    <p:sldId id="259" r:id="rId5"/>
    <p:sldId id="262" r:id="rId6"/>
    <p:sldId id="260" r:id="rId7"/>
    <p:sldId id="264" r:id="rId8"/>
    <p:sldId id="263" r:id="rId9"/>
    <p:sldId id="265" r:id="rId10"/>
    <p:sldId id="266" r:id="rId11"/>
    <p:sldId id="269" r:id="rId12"/>
    <p:sldId id="257" r:id="rId13"/>
    <p:sldId id="267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453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4305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768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3979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0696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434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9517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498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6570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936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0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FC89F-302B-4A33-BC7C-5EE3D2CCDA60}" type="datetimeFigureOut">
              <a:rPr lang="pt-BR" smtClean="0"/>
              <a:t>19/12/2020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6C155-07B5-4D59-A50E-560122596AC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924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9B73CEC-7C46-4951-A94F-D3E696AD9D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4-Paz e amor">
            <a:hlinkClick r:id="" action="ppaction://media"/>
            <a:extLst>
              <a:ext uri="{FF2B5EF4-FFF2-40B4-BE49-F238E27FC236}">
                <a16:creationId xmlns:a16="http://schemas.microsoft.com/office/drawing/2014/main" id="{8C980DAF-83A8-48DF-BA7E-45B3A78153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126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013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1F7363-B9FB-4671-BA5C-9664C6AC1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C6EA5EF-12F4-4190-A4B2-4B7BF2284812}"/>
              </a:ext>
            </a:extLst>
          </p:cNvPr>
          <p:cNvSpPr/>
          <p:nvPr/>
        </p:nvSpPr>
        <p:spPr>
          <a:xfrm>
            <a:off x="4063586" y="974035"/>
            <a:ext cx="3798265" cy="13437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Natal 2015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D70761B-7087-42EE-A35C-27D8493F27FA}"/>
              </a:ext>
            </a:extLst>
          </p:cNvPr>
          <p:cNvSpPr/>
          <p:nvPr/>
        </p:nvSpPr>
        <p:spPr>
          <a:xfrm>
            <a:off x="1890830" y="2925094"/>
            <a:ext cx="5779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reat Vibes" panose="02000507080000020002" pitchFamily="2" charset="0"/>
              </a:rPr>
              <a:t>Vera Helena Pessoa</a:t>
            </a:r>
          </a:p>
        </p:txBody>
      </p:sp>
    </p:spTree>
    <p:extLst>
      <p:ext uri="{BB962C8B-B14F-4D97-AF65-F5344CB8AC3E}">
        <p14:creationId xmlns:p14="http://schemas.microsoft.com/office/powerpoint/2010/main" val="2611229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9B73CEC-7C46-4951-A94F-D3E696AD9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B6D1FB3-5805-4CA3-B147-6E15BB23D1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508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1F7363-B9FB-4671-BA5C-9664C6AC1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D0B40DA-B4EA-47FD-80B5-8973C7CE1379}"/>
              </a:ext>
            </a:extLst>
          </p:cNvPr>
          <p:cNvSpPr txBox="1"/>
          <p:nvPr/>
        </p:nvSpPr>
        <p:spPr>
          <a:xfrm>
            <a:off x="1186924" y="1749287"/>
            <a:ext cx="697338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Vejo nas entranhas da montanha uma morada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prazerosa com aposentos infinitos,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recatados, claros e venturosos.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 colo de sua habitante está a escorrer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perfume dos colares que não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acompanharam, mas estão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vigiar o vaivém dos sonhos.</a:t>
            </a:r>
          </a:p>
        </p:txBody>
      </p:sp>
    </p:spTree>
    <p:extLst>
      <p:ext uri="{BB962C8B-B14F-4D97-AF65-F5344CB8AC3E}">
        <p14:creationId xmlns:p14="http://schemas.microsoft.com/office/powerpoint/2010/main" val="3865946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strips dir="rd"/>
      </p:transition>
    </mc:Choice>
    <mc:Fallback>
      <p:transition spd="slow" advTm="17000">
        <p:strips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9B73CEC-7C46-4951-A94F-D3E696AD9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FB3B1D9-35CF-4A01-8626-E566E3BD49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92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1F7363-B9FB-4671-BA5C-9664C6AC1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496DB61-D16D-4107-BEEE-FEB57152452D}"/>
              </a:ext>
            </a:extLst>
          </p:cNvPr>
          <p:cNvSpPr txBox="1"/>
          <p:nvPr/>
        </p:nvSpPr>
        <p:spPr>
          <a:xfrm>
            <a:off x="1253869" y="1421296"/>
            <a:ext cx="686598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tempo em que eu era menina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colocava sapatinhos debaixo da cama,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brincava de arco íris com os versos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cantava com roupa hebraica.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leite do sorriso dela encantava-me e via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brotar do mármore rosado! Pelo carmim dos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seus lábios notava-se a boa fé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não era poupada.</a:t>
            </a:r>
          </a:p>
        </p:txBody>
      </p:sp>
    </p:spTree>
    <p:extLst>
      <p:ext uri="{BB962C8B-B14F-4D97-AF65-F5344CB8AC3E}">
        <p14:creationId xmlns:p14="http://schemas.microsoft.com/office/powerpoint/2010/main" val="70764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000">
        <p:push dir="u"/>
      </p:transition>
    </mc:Choice>
    <mc:Fallback>
      <p:transition spd="slow" advTm="18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9B73CEC-7C46-4951-A94F-D3E696AD9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D58BAE4-A72B-40CB-AEBA-5B6F436E90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51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1F7363-B9FB-4671-BA5C-9664C6AC1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8B12355-F04E-405D-A897-103417237671}"/>
              </a:ext>
            </a:extLst>
          </p:cNvPr>
          <p:cNvSpPr txBox="1"/>
          <p:nvPr/>
        </p:nvSpPr>
        <p:spPr>
          <a:xfrm>
            <a:off x="1690420" y="1441174"/>
            <a:ext cx="642996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Seus ossos estão agora adormecidos em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nós cegos entrelaçados, mas seus braços,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pernas, boca, ombros e colo ainda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parecem humanos.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seu mansíssimo e amoroso falar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pela alma estão a anunciar Jesus: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Ela prega que há anos Ele nasceu!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seu crânio medita, sente e me diz:</a:t>
            </a:r>
          </a:p>
        </p:txBody>
      </p:sp>
    </p:spTree>
    <p:extLst>
      <p:ext uri="{BB962C8B-B14F-4D97-AF65-F5344CB8AC3E}">
        <p14:creationId xmlns:p14="http://schemas.microsoft.com/office/powerpoint/2010/main" val="295708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strips dir="rd"/>
      </p:transition>
    </mc:Choice>
    <mc:Fallback>
      <p:transition spd="slow" advTm="17000">
        <p:strips dir="r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9B73CEC-7C46-4951-A94F-D3E696AD9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622626B-3354-41CA-BD4A-038B38E137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03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1F7363-B9FB-4671-BA5C-9664C6AC1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D38D1B3-9657-496F-96BD-C7A0074C89EC}"/>
              </a:ext>
            </a:extLst>
          </p:cNvPr>
          <p:cNvSpPr txBox="1"/>
          <p:nvPr/>
        </p:nvSpPr>
        <p:spPr>
          <a:xfrm>
            <a:off x="1449944" y="785191"/>
            <a:ext cx="6959726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Verinha, filha minha,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feliz ao lado Dele estou</a:t>
            </a:r>
          </a:p>
          <a:p>
            <a:pPr marL="285750" indent="-285750" algn="ctr">
              <a:buFontTx/>
              <a:buChar char="-"/>
            </a:pP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 favor cante, cante e cante.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Declame ainda mais.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Anuncie que é pura e grande a bênção de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estar ao lado do Vivo Jesus!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Ontem, hoje e sempre será o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seu Eterno Natal!</a:t>
            </a:r>
          </a:p>
          <a:p>
            <a:pPr marL="285750" indent="-285750" algn="ctr">
              <a:buFontTx/>
              <a:buChar char="-"/>
            </a:pPr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São Paulo, 12 12.2015</a:t>
            </a:r>
          </a:p>
          <a:p>
            <a:pPr marL="285750" indent="-285750" algn="ctr">
              <a:buFontTx/>
              <a:buChar char="-"/>
            </a:pPr>
            <a:endParaRPr lang="pt-BR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 algn="ctr">
              <a:buFontTx/>
              <a:buChar char="-"/>
            </a:pPr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285750" indent="-285750">
              <a:buFontTx/>
              <a:buChar char="-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87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arp/>
      </p:transition>
    </mc:Choice>
    <mc:Fallback>
      <p:transition spd="slow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9B73CEC-7C46-4951-A94F-D3E696AD9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0FC8816-507B-4830-87B6-C4E990CEED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73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mb/>
      </p:transition>
    </mc:Choice>
    <mc:Fallback>
      <p:transition spd="slow" advTm="3000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DCE2DF40-3CAD-4BEA-B9AC-60F8007FA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09247D7-C851-46ED-B91C-2D7368272950}"/>
              </a:ext>
            </a:extLst>
          </p:cNvPr>
          <p:cNvSpPr txBox="1"/>
          <p:nvPr/>
        </p:nvSpPr>
        <p:spPr>
          <a:xfrm>
            <a:off x="904461" y="4681834"/>
            <a:ext cx="3220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Vera Helena Pessoa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782C1EC-124A-4B8B-9CE8-D0C164657900}"/>
              </a:ext>
            </a:extLst>
          </p:cNvPr>
          <p:cNvSpPr txBox="1"/>
          <p:nvPr/>
        </p:nvSpPr>
        <p:spPr>
          <a:xfrm>
            <a:off x="5911658" y="4681835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584621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1F7363-B9FB-4671-BA5C-9664C6AC1A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8501FA3-BFF4-4183-A2C2-E3CD99FE2F18}"/>
              </a:ext>
            </a:extLst>
          </p:cNvPr>
          <p:cNvSpPr txBox="1"/>
          <p:nvPr/>
        </p:nvSpPr>
        <p:spPr>
          <a:xfrm>
            <a:off x="1452915" y="986700"/>
            <a:ext cx="6724918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Vera Helena Pessoa</a:t>
            </a:r>
          </a:p>
          <a:p>
            <a:pPr algn="ctr"/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Paz e Amor 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18051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airplane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273</Words>
  <Application>Microsoft Office PowerPoint</Application>
  <PresentationFormat>Apresentação na tela (16:9)</PresentationFormat>
  <Paragraphs>49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Great Vibes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16</cp:revision>
  <dcterms:created xsi:type="dcterms:W3CDTF">2020-12-16T03:04:25Z</dcterms:created>
  <dcterms:modified xsi:type="dcterms:W3CDTF">2020-12-19T23:34:03Z</dcterms:modified>
</cp:coreProperties>
</file>