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62" r:id="rId5"/>
    <p:sldId id="259" r:id="rId6"/>
    <p:sldId id="268" r:id="rId7"/>
    <p:sldId id="265" r:id="rId8"/>
    <p:sldId id="269" r:id="rId9"/>
    <p:sldId id="264" r:id="rId10"/>
    <p:sldId id="270" r:id="rId11"/>
    <p:sldId id="260" r:id="rId12"/>
    <p:sldId id="271" r:id="rId13"/>
    <p:sldId id="263" r:id="rId14"/>
    <p:sldId id="272" r:id="rId15"/>
    <p:sldId id="266" r:id="rId16"/>
    <p:sldId id="273" r:id="rId17"/>
    <p:sldId id="267" r:id="rId18"/>
    <p:sldId id="258" r:id="rId19"/>
    <p:sldId id="274" r:id="rId20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D3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4161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734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0437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175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8758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2795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9320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6241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7545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923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785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3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A6D64-C2C8-4F25-9F09-13FA10A7B16F}" type="datetimeFigureOut">
              <a:rPr lang="pt-BR" smtClean="0"/>
              <a:t>27/03/2019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20D35-C9F7-4D42-984E-ED4CEFD1EF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3874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3693479" y="554476"/>
            <a:ext cx="2860078" cy="43704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Pensamento: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me esqueça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cantinho qualquer.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neste cantinho que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vida reverbera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 sonoras ondas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alma, são o murmurar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faz o universo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sonhar do avesso.</a:t>
            </a:r>
          </a:p>
          <a:p>
            <a:pPr algn="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1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  <a:p>
            <a:pPr algn="r"/>
            <a:r>
              <a:rPr lang="pt-BR" sz="1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Bl</a:t>
            </a:r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., 23/Jan./2019</a:t>
            </a:r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My Heart Will Go On - Ernesto Cortazar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679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565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ageCurlSing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118922" y="1196502"/>
            <a:ext cx="4906151" cy="10976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Após do Prazer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825123" y="2808414"/>
            <a:ext cx="5493751" cy="101420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 smtClean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“Bailarina das Letras”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638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905430" y="1017478"/>
            <a:ext cx="265489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repente me senti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grande e viva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neste apartamento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frio e minúsculo.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Despi-me,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diante do tempo,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pudor.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42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40" y="0"/>
            <a:ext cx="8356060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4032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35733" y="700391"/>
            <a:ext cx="341792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delírio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oscilante,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talvez imaginário,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 que vinhas,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silenciosamente,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trás, e de mansinho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envolveu-me pela cintura.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Ah! Que loucura!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loucura!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414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0"/>
            <a:ext cx="8586952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40021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32277" y="586591"/>
            <a:ext cx="374012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Aninhaste-me,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jeito, no leito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macio e sedoso.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Lençóis desalinhados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Serpenteavam esvoaçantes...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Véus de desejos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pairavam deslizantes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corpos alvos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inebriantes.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38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4" y="0"/>
            <a:ext cx="8860220" cy="5143499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513697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55351" y="802035"/>
            <a:ext cx="312617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era natural.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Vestes transparentes...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em momentos, já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haviam vestes.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...trajes inexistentes,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nem universo havia.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longe o som discreto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eloquente sinfonia.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406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0"/>
            <a:ext cx="8891751" cy="5065985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3626195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147324" y="802035"/>
            <a:ext cx="257955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Trajados de nós,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nossos "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fundiram-se,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universo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só nosso.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perfeito.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lua trouxe o céu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perto do leito.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465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389284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20749" y="586591"/>
            <a:ext cx="285046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olhares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discretos sorrisos,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beijaste o meu beijo.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Vesti-me de ti.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Abrigaste-te em mim.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pó das estrelas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banhavam-nos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eu já era tua,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assim, tão nua...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004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" y="0"/>
            <a:ext cx="8996856" cy="5143499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2266445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dir="u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07177" y="593388"/>
            <a:ext cx="270939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íntimo possuir,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cavalgava em nós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 pedia "bis".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Seria, loucura?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Seria, delírio?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 desfalecer...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Agora, lado a lado,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descanso...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Após do Prazer.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0995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75" y="0"/>
            <a:ext cx="8313683" cy="5143499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367190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50588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43601" y="4620280"/>
            <a:ext cx="1508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742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0"/>
            <a:ext cx="8988357" cy="5143500"/>
          </a:xfrm>
          <a:prstGeom prst="rect">
            <a:avLst/>
          </a:prstGeom>
          <a:effectLst>
            <a:softEdge rad="584200"/>
          </a:effectLst>
        </p:spPr>
      </p:pic>
      <p:sp>
        <p:nvSpPr>
          <p:cNvPr id="4" name="CaixaDeTexto 3"/>
          <p:cNvSpPr txBox="1"/>
          <p:nvPr/>
        </p:nvSpPr>
        <p:spPr>
          <a:xfrm>
            <a:off x="1328397" y="564204"/>
            <a:ext cx="6072495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-Bailarina das Letras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Heart Will Go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-Ernesto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Cortazar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23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316</Words>
  <Application>Microsoft Office PowerPoint</Application>
  <PresentationFormat>Apresentação na tela (16:9)</PresentationFormat>
  <Paragraphs>87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2019-03-27T02:29:18Z</dcterms:created>
  <dcterms:modified xsi:type="dcterms:W3CDTF">2019-03-27T13:35:58Z</dcterms:modified>
  <cp:contentStatus/>
</cp:coreProperties>
</file>