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57" r:id="rId5"/>
    <p:sldId id="267" r:id="rId6"/>
    <p:sldId id="260" r:id="rId7"/>
    <p:sldId id="264" r:id="rId8"/>
    <p:sldId id="261" r:id="rId9"/>
    <p:sldId id="265" r:id="rId10"/>
    <p:sldId id="268" r:id="rId11"/>
    <p:sldId id="266" r:id="rId12"/>
    <p:sldId id="258" r:id="rId13"/>
    <p:sldId id="262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211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159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908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482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38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4873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94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153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02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88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84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7D1CD-1C42-4690-AB8F-82BE85B52B70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2B486-A052-4F12-8726-4BF4CC100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31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ama Leone 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2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367425">
            <a:off x="3305027" y="913118"/>
            <a:ext cx="25339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VIDAS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1406997">
            <a:off x="2887454" y="2053911"/>
            <a:ext cx="3719288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829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245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1426292">
            <a:off x="1597150" y="1108953"/>
            <a:ext cx="57695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</a:t>
            </a:r>
            <a:r>
              <a:rPr lang="pt-BR" dirty="0" smtClean="0"/>
              <a:t>        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pudesse agradecer a tão bela </a:t>
            </a:r>
          </a:p>
          <a:p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E inesperada surpresa</a:t>
            </a:r>
          </a:p>
          <a:p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Eu diria a cada um:</a:t>
            </a:r>
          </a:p>
        </p:txBody>
      </p:sp>
    </p:spTree>
    <p:extLst>
      <p:ext uri="{BB962C8B-B14F-4D97-AF65-F5344CB8AC3E}">
        <p14:creationId xmlns:p14="http://schemas.microsoft.com/office/powerpoint/2010/main" val="239285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01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45133">
            <a:off x="874827" y="959836"/>
            <a:ext cx="61286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dirty="0" smtClean="0"/>
              <a:t>                             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 parece que não passa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É uma bela imagem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é que passo por ela...</a:t>
            </a:r>
          </a:p>
        </p:txBody>
      </p:sp>
    </p:spTree>
    <p:extLst>
      <p:ext uri="{BB962C8B-B14F-4D97-AF65-F5344CB8AC3E}">
        <p14:creationId xmlns:p14="http://schemas.microsoft.com/office/powerpoint/2010/main" val="27823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4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36811">
            <a:off x="836763" y="992222"/>
            <a:ext cx="6364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dirty="0" smtClean="0"/>
              <a:t>                      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passando pelos comentários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Palavras de carinho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Sinto-os próximos...</a:t>
            </a:r>
          </a:p>
        </p:txBody>
      </p:sp>
    </p:spTree>
    <p:extLst>
      <p:ext uri="{BB962C8B-B14F-4D97-AF65-F5344CB8AC3E}">
        <p14:creationId xmlns:p14="http://schemas.microsoft.com/office/powerpoint/2010/main" val="324625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81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24308">
            <a:off x="-125487" y="833549"/>
            <a:ext cx="726192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dirty="0" smtClean="0"/>
              <a:t>                                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um me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encantam.</a:t>
            </a:r>
            <a:endParaRPr lang="pt-BR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Obrigada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Cléo!</a:t>
            </a:r>
            <a:endParaRPr lang="pt-BR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Me fazem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são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lindas vidas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Falando </a:t>
            </a:r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mim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carinho,</a:t>
            </a:r>
            <a:endParaRPr lang="pt-BR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53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21399160">
            <a:off x="1420239" y="321013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1397452">
            <a:off x="5680953" y="33755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579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16238">
            <a:off x="2073102" y="846307"/>
            <a:ext cx="460254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Mama Leone-Francis Goya</a:t>
            </a:r>
          </a:p>
          <a:p>
            <a:pPr algn="ctr"/>
            <a:r>
              <a:rPr lang="pt-BR" sz="1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52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123</Words>
  <Application>Microsoft Office PowerPoint</Application>
  <PresentationFormat>Apresentação na tela (16:9)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2019-04-24T02:36:13Z</dcterms:created>
  <dcterms:modified xsi:type="dcterms:W3CDTF">2019-04-25T01:24:07Z</dcterms:modified>
</cp:coreProperties>
</file>