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57" r:id="rId4"/>
    <p:sldId id="259" r:id="rId5"/>
    <p:sldId id="263" r:id="rId6"/>
    <p:sldId id="268" r:id="rId7"/>
    <p:sldId id="264" r:id="rId8"/>
    <p:sldId id="261" r:id="rId9"/>
    <p:sldId id="265" r:id="rId10"/>
    <p:sldId id="260" r:id="rId11"/>
    <p:sldId id="266" r:id="rId12"/>
    <p:sldId id="262" r:id="rId13"/>
    <p:sldId id="258" r:id="rId14"/>
    <p:sldId id="270" r:id="rId15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890B8"/>
    <a:srgbClr val="990033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77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086E835-A722-4CFE-9BD1-2188720898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4FF762E-B70C-48A7-987F-0A6674581C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182A153-3595-44CE-9ECF-A0248DE88C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98BFB-1FF7-4011-9AA9-E7AD62CC0474}" type="datetimeFigureOut">
              <a:rPr lang="pt-BR" smtClean="0"/>
              <a:t>28/09/2022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59776624-230D-40AC-9AD6-AD4DDD59CE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0B38A4A-61BF-46BB-BC29-2021759510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D5E7A-F028-4906-8520-B8F8FF5355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727832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10AD16-1010-4497-91BF-E30240AB5E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0D17DCD-8151-4854-AE48-0946ACCDF8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B329866E-992B-4B39-89A3-6BC4EE1E7C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98BFB-1FF7-4011-9AA9-E7AD62CC0474}" type="datetimeFigureOut">
              <a:rPr lang="pt-BR" smtClean="0"/>
              <a:t>28/09/2022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E52BD56A-BFCE-49A3-80A1-C1133224AD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70AA7131-79F6-4E74-82B1-F803CE3B02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D5E7A-F028-4906-8520-B8F8FF5355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25064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890270C-AB30-4254-9704-549BBA9DBD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1A161B06-E26D-4BC4-86AD-6785F3B356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EF37E6C3-6ADF-4A33-B6AE-23C9310AA3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98BFB-1FF7-4011-9AA9-E7AD62CC0474}" type="datetimeFigureOut">
              <a:rPr lang="pt-BR" smtClean="0"/>
              <a:t>28/09/2022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C419FE1B-8DA2-4F48-A3EF-E4966A3B5D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1556DA50-0D1B-474F-9163-DB61AC3541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D5E7A-F028-4906-8520-B8F8FF5355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39057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32330D4-5AD4-4F27-A3CB-49E9C3285A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9B6C66FF-CBBE-4326-8F31-D728C407FDE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EA4BE4F4-8C11-4F9A-8E9D-97C1426DAA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2B3592E1-ABA1-4415-907F-F6AD78FCF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98BFB-1FF7-4011-9AA9-E7AD62CC0474}" type="datetimeFigureOut">
              <a:rPr lang="pt-BR" smtClean="0"/>
              <a:t>28/09/2022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913CD119-C19D-4CF6-989A-E9AFCDFBA9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413B8305-60C5-4D8A-B6B2-C15E56F42C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D5E7A-F028-4906-8520-B8F8FF5355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29035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ED57C02-9E09-4A9B-870C-A34119DCB6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A61413B3-9BD8-42CC-AFCD-3680F3619B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F3B13149-5101-4FE8-B3D0-A7310E2E77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741DB674-C93A-45B4-91C7-2917D22AB70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DCCC9E77-AE38-4CF9-9BB2-44F9CA381F5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D71E51CF-A59D-4F6F-9381-CACD61521A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98BFB-1FF7-4011-9AA9-E7AD62CC0474}" type="datetimeFigureOut">
              <a:rPr lang="pt-BR" smtClean="0"/>
              <a:t>28/09/2022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C7D12E56-3BF8-4CED-AF3B-8C629D3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853FB515-DF71-4382-BE4C-49C5FD2D45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D5E7A-F028-4906-8520-B8F8FF5355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475842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646C301-8FA5-426F-B2F1-7733930A13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D0FD37FB-F64F-4EEE-8E5A-5EEEB5659F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98BFB-1FF7-4011-9AA9-E7AD62CC0474}" type="datetimeFigureOut">
              <a:rPr lang="pt-BR" smtClean="0"/>
              <a:t>28/09/2022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700F5CE7-0959-46B2-B463-5B54B6A122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3A3DD5DC-BCBA-4AB3-9DF6-D561801E3A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D5E7A-F028-4906-8520-B8F8FF5355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818048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3992FE10-FCC3-4227-B9BB-84AD453F8A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98BFB-1FF7-4011-9AA9-E7AD62CC0474}" type="datetimeFigureOut">
              <a:rPr lang="pt-BR" smtClean="0"/>
              <a:t>28/09/2022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80203A2E-8077-423C-AA90-2BAAEEC48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9693FF93-E629-49F8-8F87-94A0822A58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D5E7A-F028-4906-8520-B8F8FF5355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57909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0E70403-D5EB-404A-ACD7-92280DF213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5FB033D1-EC38-4F69-962B-09D338FC18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69B27AA8-8D1F-40D4-9B15-5780DD231D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06CD3165-B9D0-4288-BDCE-02398967CE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98BFB-1FF7-4011-9AA9-E7AD62CC0474}" type="datetimeFigureOut">
              <a:rPr lang="pt-BR" smtClean="0"/>
              <a:t>28/09/2022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4A3E9B63-C9F0-44A8-B04B-2673C90EE5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BF8FB9A0-BD5A-44F0-9406-16506BD278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D5E7A-F028-4906-8520-B8F8FF5355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597260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639F0F1-DA09-4477-9A95-8A48DD8E88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27D276D4-2720-4938-9290-E0A85597402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69FA726B-887A-479B-B907-868016DA13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E4AE973D-E6CF-4BB5-948E-9EA9E0CF44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98BFB-1FF7-4011-9AA9-E7AD62CC0474}" type="datetimeFigureOut">
              <a:rPr lang="pt-BR" smtClean="0"/>
              <a:t>28/09/2022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D30A0688-D12A-45E1-B258-BC5CFC60BE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635D2D4B-3CA2-4DD3-A84B-C82987F764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D5E7A-F028-4906-8520-B8F8FF5355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992595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65599B6-3C04-463D-B718-8C31402BBF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ADAD9CD9-5B71-4A82-A9A5-4A370B2495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7CC5D8D8-D9A6-45B6-AD4D-2A6EE86251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98BFB-1FF7-4011-9AA9-E7AD62CC0474}" type="datetimeFigureOut">
              <a:rPr lang="pt-BR" smtClean="0"/>
              <a:t>28/09/2022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AA804932-0A19-4562-A528-DE1288CE5B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8C80D369-10BB-4766-88A8-6354731AC2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D5E7A-F028-4906-8520-B8F8FF5355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023477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2FD5DE7F-547F-4CF4-BF7E-056750E585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1D09ABB6-34BB-424E-94F7-6970FB83B9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C517DDC-DAD2-4409-A126-856EE9C8B3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98BFB-1FF7-4011-9AA9-E7AD62CC0474}" type="datetimeFigureOut">
              <a:rPr lang="pt-BR" smtClean="0"/>
              <a:t>28/09/2022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2F46E1E2-9A56-470A-B9C4-9BDF7ED44F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89A4999F-7F0A-464D-893A-2B455978F8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D5E7A-F028-4906-8520-B8F8FF5355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69066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59DC3A54-B6AC-4C88-9CB0-B9E5AB9B02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F6A31C0D-10ED-494D-BB7B-80420A22EF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C216ADA4-44AA-4395-B636-F0068FF835A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198BFB-1FF7-4011-9AA9-E7AD62CC0474}" type="datetimeFigureOut">
              <a:rPr lang="pt-BR" smtClean="0"/>
              <a:t>28/09/2022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A2B272C8-F920-4A1B-BF98-F47DA83094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30384058-BE17-4E6C-B17B-136187E4952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1D5E7A-F028-4906-8520-B8F8FF5355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367958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g"/><Relationship Id="rId5" Type="http://schemas.openxmlformats.org/officeDocument/2006/relationships/image" Target="../media/image11.jpg"/><Relationship Id="rId4" Type="http://schemas.microsoft.com/office/2007/relationships/hdphoto" Target="../media/hdphoto6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29B1DBE-17E0-4603-A89C-DF5D512FEA6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0" t="5698" r="3860" b="5698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2" name="1-HAUSER Song from a Secret Garden[1]">
            <a:hlinkClick r:id="" action="ppaction://media"/>
            <a:extLst>
              <a:ext uri="{FF2B5EF4-FFF2-40B4-BE49-F238E27FC236}">
                <a16:creationId xmlns:a16="http://schemas.microsoft.com/office/drawing/2014/main" id="{C15603A1-07E7-4899-B881-857F7669E27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139687" y="312419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41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29B1DBE-17E0-4603-A89C-DF5D512FEA6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0" t="5698" r="3860" b="5698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4" name="Imagem 3" descr="Vaso com flores coloridas&#10;&#10;Descrição gerada automaticamente">
            <a:extLst>
              <a:ext uri="{FF2B5EF4-FFF2-40B4-BE49-F238E27FC236}">
                <a16:creationId xmlns:a16="http://schemas.microsoft.com/office/drawing/2014/main" id="{5385BE71-2F22-49A5-937B-B7AA5DBCBF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04" y="0"/>
            <a:ext cx="3868600" cy="463826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4DB1E47C-09ED-4D73-86BB-7DF8C92D8564}"/>
              </a:ext>
            </a:extLst>
          </p:cNvPr>
          <p:cNvSpPr txBox="1"/>
          <p:nvPr/>
        </p:nvSpPr>
        <p:spPr>
          <a:xfrm>
            <a:off x="3344398" y="410817"/>
            <a:ext cx="8287845" cy="64940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Caro leitor, desta forma aqui 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 peço licença para na tua presença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fazer a apresentação. É curta a minha inspiração.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 dela é um grande elo. 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Falo de </a:t>
            </a:r>
            <a:r>
              <a:rPr lang="pt-BR" sz="36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NEIVA DE MELO,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esta nobre poetisa perfeita, justa, 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precisa nos versos da sua mente.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Diz o passado e o presente, sem esquecer o futuro 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pelo interior seguro de sua alma transparente.</a:t>
            </a:r>
          </a:p>
          <a:p>
            <a:pPr algn="ctr"/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José Dirceu Dutra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(Poeta de São Miguel das Missões-RS)</a:t>
            </a:r>
          </a:p>
        </p:txBody>
      </p:sp>
    </p:spTree>
    <p:extLst>
      <p:ext uri="{BB962C8B-B14F-4D97-AF65-F5344CB8AC3E}">
        <p14:creationId xmlns:p14="http://schemas.microsoft.com/office/powerpoint/2010/main" val="25126074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23000">
        <p15:prstTrans prst="curtains"/>
      </p:transition>
    </mc:Choice>
    <mc:Fallback>
      <p:transition spd="slow" advTm="2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29B1DBE-17E0-4603-A89C-DF5D512FEA6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0" t="5698" r="3860" b="5698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4" name="Imagem 3" descr="Texto&#10;&#10;Descrição gerada automaticamente">
            <a:extLst>
              <a:ext uri="{FF2B5EF4-FFF2-40B4-BE49-F238E27FC236}">
                <a16:creationId xmlns:a16="http://schemas.microsoft.com/office/drawing/2014/main" id="{3C9B2034-01CF-414F-97B8-1405638EE3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1999" cy="685799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79605A78-0571-4364-8B42-556651BCE023}"/>
              </a:ext>
            </a:extLst>
          </p:cNvPr>
          <p:cNvSpPr/>
          <p:nvPr/>
        </p:nvSpPr>
        <p:spPr>
          <a:xfrm rot="582580">
            <a:off x="4992222" y="2384240"/>
            <a:ext cx="4589100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E890B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Rio de Paixão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D3820784-5B07-448D-8BD3-735CD1967391}"/>
              </a:ext>
            </a:extLst>
          </p:cNvPr>
          <p:cNvSpPr/>
          <p:nvPr/>
        </p:nvSpPr>
        <p:spPr>
          <a:xfrm rot="484383">
            <a:off x="5097336" y="3339502"/>
            <a:ext cx="3651776" cy="69689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00" b="1" cap="none" spc="0" dirty="0">
                <a:ln>
                  <a:solidFill>
                    <a:srgbClr val="E890B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Neiva de Melo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E8FD9202-0045-437E-BA4B-90FC3E0D7834}"/>
              </a:ext>
            </a:extLst>
          </p:cNvPr>
          <p:cNvSpPr/>
          <p:nvPr/>
        </p:nvSpPr>
        <p:spPr>
          <a:xfrm rot="487024">
            <a:off x="3454127" y="4134677"/>
            <a:ext cx="2827403" cy="58698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E890B8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Retirado do Livro:</a:t>
            </a:r>
          </a:p>
          <a:p>
            <a:pPr algn="ctr"/>
            <a:r>
              <a:rPr lang="pt-BR" sz="5400" b="1" dirty="0">
                <a:ln>
                  <a:solidFill>
                    <a:srgbClr val="E890B8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Clima de Festa</a:t>
            </a:r>
            <a:endParaRPr lang="pt-BR" sz="5400" b="1" cap="none" spc="0" dirty="0">
              <a:ln>
                <a:solidFill>
                  <a:srgbClr val="E890B8"/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8389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:newsflash/>
      </p:transition>
    </mc:Choice>
    <mc:Fallback>
      <p:transition spd="slow" advTm="6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25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29B1DBE-17E0-4603-A89C-DF5D512FEA6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0" t="5698" r="3860" b="5698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E880D653-D650-47A4-9778-F540D1EC40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3621710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fade/>
      </p:transition>
    </mc:Choice>
    <mc:Fallback>
      <p:transition spd="slow" advTm="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29B1DBE-17E0-4603-A89C-DF5D512FEA6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0" t="5698" r="3860" b="5698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4" name="Imagem 3" descr="Texto&#10;&#10;Descrição gerada automaticamente">
            <a:extLst>
              <a:ext uri="{FF2B5EF4-FFF2-40B4-BE49-F238E27FC236}">
                <a16:creationId xmlns:a16="http://schemas.microsoft.com/office/drawing/2014/main" id="{3C9B2034-01CF-414F-97B8-1405638EE3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1999" cy="685799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55368AE-2748-4E29-90C1-5CF192A3A543}"/>
              </a:ext>
            </a:extLst>
          </p:cNvPr>
          <p:cNvSpPr txBox="1"/>
          <p:nvPr/>
        </p:nvSpPr>
        <p:spPr>
          <a:xfrm rot="498525">
            <a:off x="4212778" y="2400788"/>
            <a:ext cx="5246950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vertente dos meus olhos 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meu poema verseja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Formando um rio de paixão 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por teu corpo deseja.</a:t>
            </a:r>
          </a:p>
        </p:txBody>
      </p:sp>
    </p:spTree>
    <p:extLst>
      <p:ext uri="{BB962C8B-B14F-4D97-AF65-F5344CB8AC3E}">
        <p14:creationId xmlns:p14="http://schemas.microsoft.com/office/powerpoint/2010/main" val="2061891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split orient="vert"/>
      </p:transition>
    </mc:Choice>
    <mc:Fallback>
      <p:transition spd="slow" advTm="9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29B1DBE-17E0-4603-A89C-DF5D512FEA6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0" t="5698" r="3860" b="5698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9F1B838E-70F3-4F82-B33F-ACD2F556557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0963" b="10963"/>
          <a:stretch/>
        </p:blipFill>
        <p:spPr>
          <a:xfrm>
            <a:off x="106018" y="0"/>
            <a:ext cx="11794434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883663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warp/>
      </p:transition>
    </mc:Choice>
    <mc:Fallback>
      <p:transition spd="slow" advTm="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29B1DBE-17E0-4603-A89C-DF5D512FEA6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0" t="5698" r="3860" b="5698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4" name="Imagem 3" descr="Texto&#10;&#10;Descrição gerada automaticamente">
            <a:extLst>
              <a:ext uri="{FF2B5EF4-FFF2-40B4-BE49-F238E27FC236}">
                <a16:creationId xmlns:a16="http://schemas.microsoft.com/office/drawing/2014/main" id="{3C9B2034-01CF-414F-97B8-1405638EE3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1999" cy="685799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BDB8966-D236-4CE4-97B7-A0A062A5C0EE}"/>
              </a:ext>
            </a:extLst>
          </p:cNvPr>
          <p:cNvSpPr txBox="1"/>
          <p:nvPr/>
        </p:nvSpPr>
        <p:spPr>
          <a:xfrm rot="544998">
            <a:off x="4567199" y="2464903"/>
            <a:ext cx="4642618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laço do teu abraço 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Queria me enredar 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Meu coração tem espaço 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Está sedento para amar.</a:t>
            </a:r>
          </a:p>
        </p:txBody>
      </p:sp>
    </p:spTree>
    <p:extLst>
      <p:ext uri="{BB962C8B-B14F-4D97-AF65-F5344CB8AC3E}">
        <p14:creationId xmlns:p14="http://schemas.microsoft.com/office/powerpoint/2010/main" val="1222360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split orient="vert"/>
      </p:transition>
    </mc:Choice>
    <mc:Fallback>
      <p:transition spd="slow" advTm="9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29B1DBE-17E0-4603-A89C-DF5D512FEA6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0" t="5698" r="3860" b="5698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5C1BC007-08B6-48AF-AF16-C3D781B89F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085983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734136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ripple/>
      </p:transition>
    </mc:Choice>
    <mc:Fallback>
      <p:transition spd="slow" advTm="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29B1DBE-17E0-4603-A89C-DF5D512FEA6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0" t="5698" r="3860" b="5698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4" name="Imagem 3" descr="Texto&#10;&#10;Descrição gerada automaticamente">
            <a:extLst>
              <a:ext uri="{FF2B5EF4-FFF2-40B4-BE49-F238E27FC236}">
                <a16:creationId xmlns:a16="http://schemas.microsoft.com/office/drawing/2014/main" id="{3C9B2034-01CF-414F-97B8-1405638EE3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1999" cy="685799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EBB7A831-27A6-4397-999F-94719539E5F1}"/>
              </a:ext>
            </a:extLst>
          </p:cNvPr>
          <p:cNvSpPr txBox="1"/>
          <p:nvPr/>
        </p:nvSpPr>
        <p:spPr>
          <a:xfrm rot="558989">
            <a:off x="4321283" y="2411896"/>
            <a:ext cx="5187639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sabor dos beijos teus 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do aroma do perfume 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Confesso, que os brios meus 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Já sentiram muito ciúme. </a:t>
            </a:r>
          </a:p>
        </p:txBody>
      </p:sp>
    </p:spTree>
    <p:extLst>
      <p:ext uri="{BB962C8B-B14F-4D97-AF65-F5344CB8AC3E}">
        <p14:creationId xmlns:p14="http://schemas.microsoft.com/office/powerpoint/2010/main" val="459159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split orient="vert"/>
      </p:transition>
    </mc:Choice>
    <mc:Fallback>
      <p:transition spd="slow" advTm="9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29B1DBE-17E0-4603-A89C-DF5D512FEA6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0" t="5698" r="3860" b="5698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7D967642-29BA-44DE-8DBC-5D7BA04D595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79" b="9979"/>
          <a:stretch/>
        </p:blipFill>
        <p:spPr>
          <a:xfrm>
            <a:off x="649357" y="0"/>
            <a:ext cx="11012556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128111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pan dir="u"/>
      </p:transition>
    </mc:Choice>
    <mc:Fallback>
      <p:transition spd="slow" advTm="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29B1DBE-17E0-4603-A89C-DF5D512FEA6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0" t="5698" r="3860" b="5698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4" name="Imagem 3" descr="Texto&#10;&#10;Descrição gerada automaticamente">
            <a:extLst>
              <a:ext uri="{FF2B5EF4-FFF2-40B4-BE49-F238E27FC236}">
                <a16:creationId xmlns:a16="http://schemas.microsoft.com/office/drawing/2014/main" id="{3C9B2034-01CF-414F-97B8-1405638EE3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1999" cy="685799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9814FB2-55F5-4AE5-86CF-74698547B498}"/>
              </a:ext>
            </a:extLst>
          </p:cNvPr>
          <p:cNvSpPr txBox="1"/>
          <p:nvPr/>
        </p:nvSpPr>
        <p:spPr>
          <a:xfrm rot="552263">
            <a:off x="3972618" y="2385392"/>
            <a:ext cx="5376793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a tarde chegar 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o sol sumir no horizonte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Juro que vou te encontrar 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atravessarmos a ponte. </a:t>
            </a:r>
          </a:p>
        </p:txBody>
      </p:sp>
    </p:spTree>
    <p:extLst>
      <p:ext uri="{BB962C8B-B14F-4D97-AF65-F5344CB8AC3E}">
        <p14:creationId xmlns:p14="http://schemas.microsoft.com/office/powerpoint/2010/main" val="3902247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split orient="vert"/>
      </p:transition>
    </mc:Choice>
    <mc:Fallback>
      <p:transition spd="slow" advTm="9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29B1DBE-17E0-4603-A89C-DF5D512FEA6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0" t="5698" r="3860" b="5698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99275493-B26B-4BAF-A9C9-06DC3FE0EDA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040" b="8040"/>
          <a:stretch/>
        </p:blipFill>
        <p:spPr>
          <a:xfrm>
            <a:off x="357809" y="0"/>
            <a:ext cx="11423374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3395215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drape"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29B1DBE-17E0-4603-A89C-DF5D512FEA6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0" t="5698" r="3860" b="5698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4" name="Imagem 3" descr="Uma imagem contendo no interior, espelho, mesa, cama&#10;&#10;Descrição gerada automaticamente">
            <a:extLst>
              <a:ext uri="{FF2B5EF4-FFF2-40B4-BE49-F238E27FC236}">
                <a16:creationId xmlns:a16="http://schemas.microsoft.com/office/drawing/2014/main" id="{D184CD31-BE84-4998-A55B-9023C76F14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1999" cy="6857998"/>
          </a:xfrm>
          <a:prstGeom prst="rect">
            <a:avLst/>
          </a:prstGeom>
          <a:effectLst>
            <a:softEdge rad="1092200"/>
          </a:effectLst>
        </p:spPr>
      </p:pic>
      <p:pic>
        <p:nvPicPr>
          <p:cNvPr id="7" name="Imagem 6" descr="Mulher posando para foto&#10;&#10;Descrição gerada automaticamente">
            <a:extLst>
              <a:ext uri="{FF2B5EF4-FFF2-40B4-BE49-F238E27FC236}">
                <a16:creationId xmlns:a16="http://schemas.microsoft.com/office/drawing/2014/main" id="{7356955E-76C6-47C9-ABA5-0857EAB33D9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5156" y="1010617"/>
            <a:ext cx="5131140" cy="526428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Imagem 8" descr="Mulher sorrindo ao lado de árvore&#10;&#10;Descrição gerada automaticamente">
            <a:extLst>
              <a:ext uri="{FF2B5EF4-FFF2-40B4-BE49-F238E27FC236}">
                <a16:creationId xmlns:a16="http://schemas.microsoft.com/office/drawing/2014/main" id="{9D8EBC1D-BE49-488A-8666-4A67A97D10F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5704" y="1080051"/>
            <a:ext cx="4159613" cy="469789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B2D7071-67C0-485D-89B7-643CDABEC25A}"/>
              </a:ext>
            </a:extLst>
          </p:cNvPr>
          <p:cNvSpPr txBox="1"/>
          <p:nvPr/>
        </p:nvSpPr>
        <p:spPr>
          <a:xfrm>
            <a:off x="1895060" y="6025585"/>
            <a:ext cx="23054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04ABF512-E094-4F85-99B0-426C9FED6444}"/>
              </a:ext>
            </a:extLst>
          </p:cNvPr>
          <p:cNvSpPr txBox="1"/>
          <p:nvPr/>
        </p:nvSpPr>
        <p:spPr>
          <a:xfrm>
            <a:off x="7476116" y="6025585"/>
            <a:ext cx="231345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Neiva de Melo</a:t>
            </a:r>
          </a:p>
        </p:txBody>
      </p:sp>
    </p:spTree>
    <p:extLst>
      <p:ext uri="{BB962C8B-B14F-4D97-AF65-F5344CB8AC3E}">
        <p14:creationId xmlns:p14="http://schemas.microsoft.com/office/powerpoint/2010/main" val="26377408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29B1DBE-17E0-4603-A89C-DF5D512FEA6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0" t="5698" r="3860" b="5698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4" name="Imagem 3" descr="Texto&#10;&#10;Descrição gerada automaticamente">
            <a:extLst>
              <a:ext uri="{FF2B5EF4-FFF2-40B4-BE49-F238E27FC236}">
                <a16:creationId xmlns:a16="http://schemas.microsoft.com/office/drawing/2014/main" id="{4919CFDB-CAA5-4F47-83BE-DFA918FF96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529" y="0"/>
            <a:ext cx="11767931" cy="667909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34FC6C1-0C4D-45FA-A79F-06B980F41926}"/>
              </a:ext>
            </a:extLst>
          </p:cNvPr>
          <p:cNvSpPr txBox="1"/>
          <p:nvPr/>
        </p:nvSpPr>
        <p:spPr>
          <a:xfrm rot="527604">
            <a:off x="3959108" y="1983144"/>
            <a:ext cx="6072496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Neiva de Melo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Hauser-Song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From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a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Secret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Garden</a:t>
            </a:r>
          </a:p>
          <a:p>
            <a:pPr algn="ctr"/>
            <a:r>
              <a:rPr lang="pt-BR" sz="24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29306309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fallOver"/>
      </p:transition>
    </mc:Choice>
    <mc:Fallback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197</TotalTime>
  <Words>235</Words>
  <Application>Microsoft Office PowerPoint</Application>
  <PresentationFormat>Widescreen</PresentationFormat>
  <Paragraphs>43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5</cp:revision>
  <dcterms:created xsi:type="dcterms:W3CDTF">2022-09-09T17:58:38Z</dcterms:created>
  <dcterms:modified xsi:type="dcterms:W3CDTF">2022-09-28T17:24:45Z</dcterms:modified>
</cp:coreProperties>
</file>