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4" r:id="rId6"/>
    <p:sldId id="261" r:id="rId7"/>
    <p:sldId id="265" r:id="rId8"/>
    <p:sldId id="262" r:id="rId9"/>
    <p:sldId id="266" r:id="rId10"/>
    <p:sldId id="263" r:id="rId11"/>
    <p:sldId id="267" r:id="rId12"/>
    <p:sldId id="259" r:id="rId13"/>
    <p:sldId id="269" r:id="rId14"/>
    <p:sldId id="26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346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9125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989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9937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1860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123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2555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3591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8614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312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843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E0118-5B16-4012-88F8-F9E376AAF55A}" type="datetimeFigureOut">
              <a:rPr lang="pt-BR" smtClean="0"/>
              <a:t>05/08/2024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35854-16CB-4DDF-B5F5-0352CABD13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704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C462250-7400-F6E9-C183-D3738F0700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8-Alan Walker  Faded  Violin Cover by Petar Markoski (mp3cut.net)">
            <a:hlinkClick r:id="" action="ppaction://media"/>
            <a:extLst>
              <a:ext uri="{FF2B5EF4-FFF2-40B4-BE49-F238E27FC236}">
                <a16:creationId xmlns:a16="http://schemas.microsoft.com/office/drawing/2014/main" id="{8D78906D-1A88-7727-5290-0401B57A8C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1574" y="284341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4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A56147F-FDAB-C258-8505-1ECF44B16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992466F-71F7-41C7-A440-6DF84789E079}"/>
              </a:ext>
            </a:extLst>
          </p:cNvPr>
          <p:cNvSpPr/>
          <p:nvPr/>
        </p:nvSpPr>
        <p:spPr>
          <a:xfrm>
            <a:off x="2216499" y="1083364"/>
            <a:ext cx="4542110" cy="89041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Chuvas de Verão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0A1B48E-70F5-B3D4-0630-B8CCA9BB74B2}"/>
              </a:ext>
            </a:extLst>
          </p:cNvPr>
          <p:cNvSpPr/>
          <p:nvPr/>
        </p:nvSpPr>
        <p:spPr>
          <a:xfrm>
            <a:off x="2873256" y="2710897"/>
            <a:ext cx="3596274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1062996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E342EC-A923-5932-2B1B-E47C41A6D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0A8D00C-61D1-55E4-E75E-B336209266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176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A56147F-FDAB-C258-8505-1ECF44B16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31BDBF1-6013-C570-28A6-84C50AC2AAF1}"/>
              </a:ext>
            </a:extLst>
          </p:cNvPr>
          <p:cNvSpPr txBox="1"/>
          <p:nvPr/>
        </p:nvSpPr>
        <p:spPr>
          <a:xfrm>
            <a:off x="1221130" y="965646"/>
            <a:ext cx="641393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Há uma certa e nostálgica emoção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cair tardio das chuvas de verão: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momentos encantados e sonhos vastos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arco íris desmaiado em olhos castos.</a:t>
            </a:r>
          </a:p>
        </p:txBody>
      </p:sp>
    </p:spTree>
    <p:extLst>
      <p:ext uri="{BB962C8B-B14F-4D97-AF65-F5344CB8AC3E}">
        <p14:creationId xmlns:p14="http://schemas.microsoft.com/office/powerpoint/2010/main" val="3173811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wipe/>
      </p:transition>
    </mc:Choice>
    <mc:Fallback>
      <p:transition spd="slow" advTm="10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E342EC-A923-5932-2B1B-E47C41A6D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7EA16A9-7B56-DD87-0D0D-3CA0274069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53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dissolve/>
      </p:transition>
    </mc:Choice>
    <mc:Fallback>
      <p:transition spd="slow" advTm="3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A56147F-FDAB-C258-8505-1ECF44B16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F3834DC-ADE7-3FAB-30A7-279F4997B01C}"/>
              </a:ext>
            </a:extLst>
          </p:cNvPr>
          <p:cNvSpPr txBox="1"/>
          <p:nvPr/>
        </p:nvSpPr>
        <p:spPr>
          <a:xfrm>
            <a:off x="1044631" y="924339"/>
            <a:ext cx="683232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entardecer chuvoso caídas pelo chão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águas mil empoçadas na dura vastidão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formam círculos radiosos- emplastros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trazidos pelos ventos, entretanto gastos.</a:t>
            </a:r>
          </a:p>
        </p:txBody>
      </p:sp>
    </p:spTree>
    <p:extLst>
      <p:ext uri="{BB962C8B-B14F-4D97-AF65-F5344CB8AC3E}">
        <p14:creationId xmlns:p14="http://schemas.microsoft.com/office/powerpoint/2010/main" val="75279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wipe/>
      </p:transition>
    </mc:Choice>
    <mc:Fallback>
      <p:transition spd="slow" advTm="10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E342EC-A923-5932-2B1B-E47C41A6D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D0E49E8-130B-A361-3E20-6A7CB13598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65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omb/>
      </p:transition>
    </mc:Choice>
    <mc:Fallback>
      <p:transition spd="slow" advTm="3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A56147F-FDAB-C258-8505-1ECF44B16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B709D2A-662D-4321-D56F-33F0BD6E6D54}"/>
              </a:ext>
            </a:extLst>
          </p:cNvPr>
          <p:cNvSpPr txBox="1"/>
          <p:nvPr/>
        </p:nvSpPr>
        <p:spPr>
          <a:xfrm>
            <a:off x="868199" y="1321904"/>
            <a:ext cx="7093610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céu sinuoso, nuvens secas a trovejar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fazem-se ouvir ao longe, ao longe no mar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num ruído sôfrego de antemão</a:t>
            </a:r>
          </a:p>
        </p:txBody>
      </p:sp>
    </p:spTree>
    <p:extLst>
      <p:ext uri="{BB962C8B-B14F-4D97-AF65-F5344CB8AC3E}">
        <p14:creationId xmlns:p14="http://schemas.microsoft.com/office/powerpoint/2010/main" val="1106179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:wipe/>
      </p:transition>
    </mc:Choice>
    <mc:Fallback>
      <p:transition spd="slow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E342EC-A923-5932-2B1B-E47C41A6D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339A88B-63BD-9B97-CBCB-C656098EA7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504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A56147F-FDAB-C258-8505-1ECF44B16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F2BF19-F297-F9E6-1EA5-E873BE1331EF}"/>
              </a:ext>
            </a:extLst>
          </p:cNvPr>
          <p:cNvSpPr txBox="1"/>
          <p:nvPr/>
        </p:nvSpPr>
        <p:spPr>
          <a:xfrm>
            <a:off x="1038079" y="1212573"/>
            <a:ext cx="7532831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tudo varresse, levado de par em par…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menos os jardins que não se deixam levar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pela insalubridade dos tempos de aluvião.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27/06/2024</a:t>
            </a:r>
          </a:p>
        </p:txBody>
      </p:sp>
    </p:spTree>
    <p:extLst>
      <p:ext uri="{BB962C8B-B14F-4D97-AF65-F5344CB8AC3E}">
        <p14:creationId xmlns:p14="http://schemas.microsoft.com/office/powerpoint/2010/main" val="3814767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:wipe/>
      </p:transition>
    </mc:Choice>
    <mc:Fallback>
      <p:transition spd="slow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E342EC-A923-5932-2B1B-E47C41A6D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7BA6DF-B15E-EE18-6DBB-74144F56F3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14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13B4222A-792F-98A7-7C95-C8927CE69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A328FA-276B-794A-5743-C4222282F8BE}"/>
              </a:ext>
            </a:extLst>
          </p:cNvPr>
          <p:cNvSpPr txBox="1"/>
          <p:nvPr/>
        </p:nvSpPr>
        <p:spPr>
          <a:xfrm>
            <a:off x="1202635" y="1"/>
            <a:ext cx="241444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58AEF46-C807-F1B7-8B48-20DB6C2F6F86}"/>
              </a:ext>
            </a:extLst>
          </p:cNvPr>
          <p:cNvSpPr txBox="1"/>
          <p:nvPr/>
        </p:nvSpPr>
        <p:spPr>
          <a:xfrm>
            <a:off x="5734879" y="1"/>
            <a:ext cx="21643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697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E342EC-A923-5932-2B1B-E47C41A6D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D6F55D17-5DA1-972D-E61C-8A47A41B49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512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A56147F-FDAB-C258-8505-1ECF44B16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899DB2E-1A8F-3AAE-06B0-7E9E70C7FA75}"/>
              </a:ext>
            </a:extLst>
          </p:cNvPr>
          <p:cNvSpPr txBox="1"/>
          <p:nvPr/>
        </p:nvSpPr>
        <p:spPr>
          <a:xfrm>
            <a:off x="1087960" y="238540"/>
            <a:ext cx="656782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</a:t>
            </a:r>
            <a:r>
              <a:rPr lang="pt-BR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 Jorge Humberto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Música:Alan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Walker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Faded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Violin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6650F47-2303-0BC2-2063-BBE38AA7769F}"/>
              </a:ext>
            </a:extLst>
          </p:cNvPr>
          <p:cNvSpPr txBox="1"/>
          <p:nvPr/>
        </p:nvSpPr>
        <p:spPr>
          <a:xfrm>
            <a:off x="1550505" y="3371976"/>
            <a:ext cx="7186519" cy="802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* Por decisão do autor, o texto está escrito de acordo com a antiga ortografia.</a:t>
            </a:r>
          </a:p>
          <a:p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1013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42510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3000">
        <p14:switch dir="r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174</TotalTime>
  <Words>176</Words>
  <Application>Microsoft Office PowerPoint</Application>
  <PresentationFormat>Apresentação na tela (16:9)</PresentationFormat>
  <Paragraphs>31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2024-07-12T20:35:43Z</dcterms:created>
  <dcterms:modified xsi:type="dcterms:W3CDTF">2024-08-05T16:23:23Z</dcterms:modified>
</cp:coreProperties>
</file>