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6" r:id="rId6"/>
    <p:sldId id="261" r:id="rId7"/>
    <p:sldId id="259" r:id="rId8"/>
    <p:sldId id="262" r:id="rId9"/>
    <p:sldId id="265" r:id="rId10"/>
    <p:sldId id="263" r:id="rId11"/>
    <p:sldId id="258" r:id="rId12"/>
    <p:sldId id="26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9861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4588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074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416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8428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091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096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13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673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0870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24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3C045-A175-4790-BB56-462056744415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1C78D-01B5-498F-A406-2C6CACF20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1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8.pn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l The Man Tha - Francis Goya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1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01740" y="1516698"/>
            <a:ext cx="4940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Se Esquece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44721" y="3062598"/>
            <a:ext cx="3298916" cy="5933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284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0"/>
            <a:ext cx="8891752" cy="5143500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1691170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28287" y="1417588"/>
            <a:ext cx="437812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Aqueles ideais perdidos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gravei no coração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Aprisionam meus sentidos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da fé, mas da razão!</a:t>
            </a:r>
          </a:p>
        </p:txBody>
      </p:sp>
    </p:spTree>
    <p:extLst>
      <p:ext uri="{BB962C8B-B14F-4D97-AF65-F5344CB8AC3E}">
        <p14:creationId xmlns:p14="http://schemas.microsoft.com/office/powerpoint/2010/main" val="4153090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1" y="0"/>
            <a:ext cx="8813260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98092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14:conveyor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49815" y="1488332"/>
            <a:ext cx="450315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Nesta corrente sem elos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cativa a liberdade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outros sonhos paralelos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nenhuma afinidade!</a:t>
            </a:r>
          </a:p>
        </p:txBody>
      </p:sp>
    </p:spTree>
    <p:extLst>
      <p:ext uri="{BB962C8B-B14F-4D97-AF65-F5344CB8AC3E}">
        <p14:creationId xmlns:p14="http://schemas.microsoft.com/office/powerpoint/2010/main" val="194057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:wipe dir="d"/>
      </p:transition>
    </mc:Choice>
    <mc:Fallback>
      <p:transition spd="slow" advTm="10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0"/>
            <a:ext cx="8839200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222192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88384" y="1643974"/>
            <a:ext cx="412805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me sustém de pé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nosso mundo fútil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meu suporte da fé!</a:t>
            </a:r>
          </a:p>
          <a:p>
            <a:pPr algn="ctr"/>
            <a:endParaRPr lang="pt-BR" sz="3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547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7000">
        <p:push dir="u"/>
      </p:transition>
    </mc:Choice>
    <mc:Fallback>
      <p:transition spd="slow" advTm="7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141" y="0"/>
            <a:ext cx="586085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3602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739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24911" y="1036714"/>
            <a:ext cx="4100803" cy="2946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nada permanece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a ilusão é inútil...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dia tudo se esquece!</a:t>
            </a:r>
          </a:p>
          <a:p>
            <a:pPr algn="ctr"/>
            <a:endParaRPr lang="pt-BR" sz="3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</a:t>
            </a:r>
          </a:p>
        </p:txBody>
      </p:sp>
    </p:spTree>
    <p:extLst>
      <p:ext uri="{BB962C8B-B14F-4D97-AF65-F5344CB8AC3E}">
        <p14:creationId xmlns:p14="http://schemas.microsoft.com/office/powerpoint/2010/main" val="14103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8000">
        <p:wipe dir="d"/>
      </p:transition>
    </mc:Choice>
    <mc:Fallback>
      <p:transition spd="slow" advTm="8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410511" y="4620280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78230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61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2" y="0"/>
            <a:ext cx="86284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36428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14:window dir="ver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5401" y="1050587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All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Man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Tha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-Francis Goya</a:t>
            </a:r>
          </a:p>
          <a:p>
            <a:pPr algn="ctr"/>
            <a:r>
              <a:rPr lang="pt-BR" sz="24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48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pull dir="ld"/>
      </p:transition>
    </mc:Choice>
    <mc:Fallback>
      <p:transition spd="slow" advTm="15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115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2019-07-22T02:36:09Z</dcterms:created>
  <dcterms:modified xsi:type="dcterms:W3CDTF">2019-08-02T16:17:36Z</dcterms:modified>
</cp:coreProperties>
</file>