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59" r:id="rId5"/>
    <p:sldId id="266" r:id="rId6"/>
    <p:sldId id="260" r:id="rId7"/>
    <p:sldId id="267" r:id="rId8"/>
    <p:sldId id="264" r:id="rId9"/>
    <p:sldId id="268" r:id="rId10"/>
    <p:sldId id="262" r:id="rId11"/>
    <p:sldId id="269" r:id="rId12"/>
    <p:sldId id="261" r:id="rId13"/>
    <p:sldId id="270" r:id="rId14"/>
    <p:sldId id="258" r:id="rId15"/>
    <p:sldId id="263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AFE8-BE00-4C83-A875-2D761F1E857C}" type="datetimeFigureOut">
              <a:rPr lang="pt-BR" smtClean="0"/>
              <a:t>18/04/2024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CD84F-2F73-4484-8143-356E956596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8212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AFE8-BE00-4C83-A875-2D761F1E857C}" type="datetimeFigureOut">
              <a:rPr lang="pt-BR" smtClean="0"/>
              <a:t>18/04/2024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CD84F-2F73-4484-8143-356E956596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1251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AFE8-BE00-4C83-A875-2D761F1E857C}" type="datetimeFigureOut">
              <a:rPr lang="pt-BR" smtClean="0"/>
              <a:t>18/04/2024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CD84F-2F73-4484-8143-356E956596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41400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AFE8-BE00-4C83-A875-2D761F1E857C}" type="datetimeFigureOut">
              <a:rPr lang="pt-BR" smtClean="0"/>
              <a:t>18/04/2024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CD84F-2F73-4484-8143-356E956596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1676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AFE8-BE00-4C83-A875-2D761F1E857C}" type="datetimeFigureOut">
              <a:rPr lang="pt-BR" smtClean="0"/>
              <a:t>18/04/2024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CD84F-2F73-4484-8143-356E956596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5963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AFE8-BE00-4C83-A875-2D761F1E857C}" type="datetimeFigureOut">
              <a:rPr lang="pt-BR" smtClean="0"/>
              <a:t>18/04/2024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CD84F-2F73-4484-8143-356E956596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5506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AFE8-BE00-4C83-A875-2D761F1E857C}" type="datetimeFigureOut">
              <a:rPr lang="pt-BR" smtClean="0"/>
              <a:t>18/04/2024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CD84F-2F73-4484-8143-356E956596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6507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AFE8-BE00-4C83-A875-2D761F1E857C}" type="datetimeFigureOut">
              <a:rPr lang="pt-BR" smtClean="0"/>
              <a:t>18/04/2024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CD84F-2F73-4484-8143-356E956596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3157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AFE8-BE00-4C83-A875-2D761F1E857C}" type="datetimeFigureOut">
              <a:rPr lang="pt-BR" smtClean="0"/>
              <a:t>18/04/2024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CD84F-2F73-4484-8143-356E956596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6081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AFE8-BE00-4C83-A875-2D761F1E857C}" type="datetimeFigureOut">
              <a:rPr lang="pt-BR" smtClean="0"/>
              <a:t>18/04/2024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CD84F-2F73-4484-8143-356E956596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5545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AFE8-BE00-4C83-A875-2D761F1E857C}" type="datetimeFigureOut">
              <a:rPr lang="pt-BR" smtClean="0"/>
              <a:t>18/04/2024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CD84F-2F73-4484-8143-356E956596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5892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  <a:alpha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FEAFE8-BE00-4C83-A875-2D761F1E857C}" type="datetimeFigureOut">
              <a:rPr lang="pt-BR" smtClean="0"/>
              <a:t>18/04/2024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3CD84F-2F73-4484-8143-356E956596D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702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5AD8198-42E9-6BD0-36FF-CFE81F4A12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Eagles  I Cant Tell You Why (Instrumental)">
            <a:hlinkClick r:id="" action="ppaction://media"/>
            <a:extLst>
              <a:ext uri="{FF2B5EF4-FFF2-40B4-BE49-F238E27FC236}">
                <a16:creationId xmlns:a16="http://schemas.microsoft.com/office/drawing/2014/main" id="{50EE358F-7D91-FB8E-06C9-6E8714F722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41513" y="238621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694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7CF7499-9260-E179-3BE1-11E1DFDEDB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57A4FAF-1EE8-405A-6B38-45D289910BF8}"/>
              </a:ext>
            </a:extLst>
          </p:cNvPr>
          <p:cNvSpPr/>
          <p:nvPr/>
        </p:nvSpPr>
        <p:spPr>
          <a:xfrm>
            <a:off x="3615553" y="1742426"/>
            <a:ext cx="443743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000" b="1" cap="none" spc="0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Amada Amante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9657810D-A0B5-0024-1E92-632557A57691}"/>
              </a:ext>
            </a:extLst>
          </p:cNvPr>
          <p:cNvSpPr/>
          <p:nvPr/>
        </p:nvSpPr>
        <p:spPr>
          <a:xfrm>
            <a:off x="4130118" y="2893242"/>
            <a:ext cx="3408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Sidnei </a:t>
            </a:r>
            <a:r>
              <a:rPr lang="pt-BR" sz="4400" b="1" cap="none" spc="0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Piedade</a:t>
            </a:r>
          </a:p>
        </p:txBody>
      </p:sp>
    </p:spTree>
    <p:extLst>
      <p:ext uri="{BB962C8B-B14F-4D97-AF65-F5344CB8AC3E}">
        <p14:creationId xmlns:p14="http://schemas.microsoft.com/office/powerpoint/2010/main" val="645125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5AD8198-42E9-6BD0-36FF-CFE81F4A12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2C916C8-6E93-6D12-55DB-043980C601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926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2000">
        <p:split orient="vert" dir="in"/>
      </p:transition>
    </mc:Choice>
    <mc:Fallback>
      <p:transition spd="slow" advTm="2000">
        <p:split orient="vert" dir="in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7CF7499-9260-E179-3BE1-11E1DFDEDB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ECC99C1-618D-1CDF-29D1-DD5B832BF83D}"/>
              </a:ext>
            </a:extLst>
          </p:cNvPr>
          <p:cNvSpPr txBox="1"/>
          <p:nvPr/>
        </p:nvSpPr>
        <p:spPr>
          <a:xfrm>
            <a:off x="3519193" y="1759226"/>
            <a:ext cx="4261103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não esqueço da primeira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Vez que te vi, o teu sorriso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Cativante e o seu jeito de ser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conquistou e levei você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morar comigo.</a:t>
            </a:r>
          </a:p>
        </p:txBody>
      </p:sp>
    </p:spTree>
    <p:extLst>
      <p:ext uri="{BB962C8B-B14F-4D97-AF65-F5344CB8AC3E}">
        <p14:creationId xmlns:p14="http://schemas.microsoft.com/office/powerpoint/2010/main" val="1860658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8000">
        <p:wipe/>
      </p:transition>
    </mc:Choice>
    <mc:Fallback>
      <p:transition spd="slow" advTm="8000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5AD8198-42E9-6BD0-36FF-CFE81F4A12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691B986-C1C7-F848-85C4-28BFCD43F0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781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2000">
        <p:fade/>
      </p:transition>
    </mc:Choice>
    <mc:Fallback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7CF7499-9260-E179-3BE1-11E1DFDEDB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963E7A8-EF23-9571-53B6-2FC1576CCC0A}"/>
              </a:ext>
            </a:extLst>
          </p:cNvPr>
          <p:cNvSpPr txBox="1"/>
          <p:nvPr/>
        </p:nvSpPr>
        <p:spPr>
          <a:xfrm>
            <a:off x="3011500" y="1103244"/>
            <a:ext cx="4903908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 amor e carinho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troco mais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Ninguém, você foi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primeira eu também,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Você escondeu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te achei, que sensação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Gostosa eu sou seu você é minha.</a:t>
            </a:r>
          </a:p>
        </p:txBody>
      </p:sp>
    </p:spTree>
    <p:extLst>
      <p:ext uri="{BB962C8B-B14F-4D97-AF65-F5344CB8AC3E}">
        <p14:creationId xmlns:p14="http://schemas.microsoft.com/office/powerpoint/2010/main" val="11706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wipe/>
      </p:transition>
    </mc:Choice>
    <mc:Fallback>
      <p:transition spd="slow" advTm="10000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5AD8198-42E9-6BD0-36FF-CFE81F4A12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618CECB-9F1C-83A5-D60E-72F2D0D5A7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066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2000">
        <p14:ripple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7CF7499-9260-E179-3BE1-11E1DFDEDB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C2EE403-2675-5562-562C-8C49B0008114}"/>
              </a:ext>
            </a:extLst>
          </p:cNvPr>
          <p:cNvSpPr txBox="1"/>
          <p:nvPr/>
        </p:nvSpPr>
        <p:spPr>
          <a:xfrm>
            <a:off x="3768628" y="1769165"/>
            <a:ext cx="360547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um mistério que nem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razão domina. Sinto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você sente o que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Estou sentindo tua pele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corpo pede,</a:t>
            </a:r>
          </a:p>
        </p:txBody>
      </p:sp>
    </p:spTree>
    <p:extLst>
      <p:ext uri="{BB962C8B-B14F-4D97-AF65-F5344CB8AC3E}">
        <p14:creationId xmlns:p14="http://schemas.microsoft.com/office/powerpoint/2010/main" val="3561016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7000">
        <p:wipe/>
      </p:transition>
    </mc:Choice>
    <mc:Fallback>
      <p:transition spd="slow" advTm="7000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5AD8198-42E9-6BD0-36FF-CFE81F4A12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1F9B1DD-E813-78C9-91DF-88652ECAFF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575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2000">
        <p15:prstTrans prst="drape"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7CF7499-9260-E179-3BE1-11E1DFDEDB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723BB2C-413A-346B-A1AA-7C5750B4958A}"/>
              </a:ext>
            </a:extLst>
          </p:cNvPr>
          <p:cNvSpPr txBox="1"/>
          <p:nvPr/>
        </p:nvSpPr>
        <p:spPr>
          <a:xfrm>
            <a:off x="3778280" y="1530626"/>
            <a:ext cx="389561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abraça, me beija...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todo seu alimentando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corpo e alma onde em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Cada parte de mim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Sempre haverá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parte de você...</a:t>
            </a:r>
          </a:p>
        </p:txBody>
      </p:sp>
    </p:spTree>
    <p:extLst>
      <p:ext uri="{BB962C8B-B14F-4D97-AF65-F5344CB8AC3E}">
        <p14:creationId xmlns:p14="http://schemas.microsoft.com/office/powerpoint/2010/main" val="2032425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wipe/>
      </p:transition>
    </mc:Choice>
    <mc:Fallback>
      <p:transition spd="slow" advTm="10000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5AD8198-42E9-6BD0-36FF-CFE81F4A12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CE2CBC3-D589-7CE2-2F6B-FBC632E995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661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2000">
        <p14:conveyor dir="l"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7CF7499-9260-E179-3BE1-11E1DFDEDB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57BB90E-B5A7-5C69-FCCC-2F58CC6A75DD}"/>
              </a:ext>
            </a:extLst>
          </p:cNvPr>
          <p:cNvSpPr txBox="1"/>
          <p:nvPr/>
        </p:nvSpPr>
        <p:spPr>
          <a:xfrm>
            <a:off x="3746763" y="1938130"/>
            <a:ext cx="386035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Somos apenas um, vista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Minha alma em seu corpo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fique dentro de mim...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amo Amada Amante.</a:t>
            </a:r>
          </a:p>
        </p:txBody>
      </p:sp>
    </p:spTree>
    <p:extLst>
      <p:ext uri="{BB962C8B-B14F-4D97-AF65-F5344CB8AC3E}">
        <p14:creationId xmlns:p14="http://schemas.microsoft.com/office/powerpoint/2010/main" val="41851934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7000">
        <p15:prstTrans prst="peelOff"/>
      </p:transition>
    </mc:Choice>
    <mc:Fallback>
      <p:transition spd="slow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5AD8198-42E9-6BD0-36FF-CFE81F4A12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981AD5A-E6A0-69B1-A78C-775DEFDCC8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145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2000">
        <p:pull/>
      </p:transition>
    </mc:Choice>
    <mc:Fallback>
      <p:transition spd="slow" advTm="2000">
        <p:pull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523F7F64-A7F5-DBE2-98FB-18993E864E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985E781-9C97-F30F-E914-7195C99FA680}"/>
              </a:ext>
            </a:extLst>
          </p:cNvPr>
          <p:cNvSpPr txBox="1"/>
          <p:nvPr/>
        </p:nvSpPr>
        <p:spPr>
          <a:xfrm>
            <a:off x="2454965" y="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Sidnei Piedade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CCBB9A92-EB74-2523-A7B8-1241F0C21765}"/>
              </a:ext>
            </a:extLst>
          </p:cNvPr>
          <p:cNvSpPr txBox="1"/>
          <p:nvPr/>
        </p:nvSpPr>
        <p:spPr>
          <a:xfrm>
            <a:off x="6062869" y="3945835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9331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origami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7CF7499-9260-E179-3BE1-11E1DFDEDB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D7B90B4-AF41-A943-DB65-8873E437BCEA}"/>
              </a:ext>
            </a:extLst>
          </p:cNvPr>
          <p:cNvSpPr txBox="1"/>
          <p:nvPr/>
        </p:nvSpPr>
        <p:spPr>
          <a:xfrm>
            <a:off x="3297206" y="1401418"/>
            <a:ext cx="452720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Sidnei Piedade</a:t>
            </a: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Música:Eagles-I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Cant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Tell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Why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Clique Aqui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1065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5000">
        <p14:window dir="vert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90</TotalTime>
  <Words>182</Words>
  <Application>Microsoft Office PowerPoint</Application>
  <PresentationFormat>Apresentação na tela (16:9)</PresentationFormat>
  <Paragraphs>39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3</cp:revision>
  <dcterms:created xsi:type="dcterms:W3CDTF">2024-03-31T00:50:06Z</dcterms:created>
  <dcterms:modified xsi:type="dcterms:W3CDTF">2024-04-18T18:47:57Z</dcterms:modified>
</cp:coreProperties>
</file>