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67" r:id="rId5"/>
    <p:sldId id="262" r:id="rId6"/>
    <p:sldId id="268" r:id="rId7"/>
    <p:sldId id="266" r:id="rId8"/>
    <p:sldId id="269" r:id="rId9"/>
    <p:sldId id="265" r:id="rId10"/>
    <p:sldId id="270" r:id="rId11"/>
    <p:sldId id="264" r:id="rId12"/>
    <p:sldId id="271" r:id="rId13"/>
    <p:sldId id="259" r:id="rId14"/>
    <p:sldId id="260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697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5005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307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786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0797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78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248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8035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890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111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76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76059-6779-4C82-9D79-8478BDF3F699}" type="datetimeFigureOut">
              <a:rPr lang="pt-BR" smtClean="0"/>
              <a:t>27/07/2025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B725B-A8BA-487C-9692-DF0D66193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91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BCE461-51A1-5437-65B7-BA7CC03FDE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A8C82ED-5CB5-5565-C020-3C15C82650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Carlos Paredes - Verdes Anos">
            <a:hlinkClick r:id="" action="ppaction://media"/>
            <a:extLst>
              <a:ext uri="{FF2B5EF4-FFF2-40B4-BE49-F238E27FC236}">
                <a16:creationId xmlns:a16="http://schemas.microsoft.com/office/drawing/2014/main" id="{639A1EE4-F5ED-A69F-6713-485A37D2AF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906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9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9E975F-0B89-CF5D-A790-46F26636C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3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Single" invX="1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2BB2157-6014-82BA-7E59-C5B1C8369B71}"/>
              </a:ext>
            </a:extLst>
          </p:cNvPr>
          <p:cNvSpPr/>
          <p:nvPr/>
        </p:nvSpPr>
        <p:spPr>
          <a:xfrm>
            <a:off x="2372330" y="1699590"/>
            <a:ext cx="4227253" cy="7474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3399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 Missão Do Poeta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9A9E952-92C8-5E29-8013-B6BCA039F3C7}"/>
              </a:ext>
            </a:extLst>
          </p:cNvPr>
          <p:cNvSpPr/>
          <p:nvPr/>
        </p:nvSpPr>
        <p:spPr>
          <a:xfrm>
            <a:off x="2851157" y="2805827"/>
            <a:ext cx="3441683" cy="7076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3399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2108457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drap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63" fill="hold">
                                          <p:stCondLst>
                                            <p:cond delay="168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75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C31C00-482C-3EC8-C2B4-7C122DBC6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96DC9C8-5A2E-6606-70E9-27567D2A95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8" b="1259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61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78D9A2-792F-21AD-B8E8-2646263A720D}"/>
              </a:ext>
            </a:extLst>
          </p:cNvPr>
          <p:cNvSpPr txBox="1"/>
          <p:nvPr/>
        </p:nvSpPr>
        <p:spPr>
          <a:xfrm>
            <a:off x="2148099" y="1417588"/>
            <a:ext cx="48478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Porque o sonho é a base da poesia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sem ele não há inspiração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 poeta tem por primazia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transmitir do seu sonho a emoção</a:t>
            </a:r>
          </a:p>
        </p:txBody>
      </p:sp>
    </p:spTree>
    <p:extLst>
      <p:ext uri="{BB962C8B-B14F-4D97-AF65-F5344CB8AC3E}">
        <p14:creationId xmlns:p14="http://schemas.microsoft.com/office/powerpoint/2010/main" val="161360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8C13E2C-8207-5826-17FE-1161BED46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43F680-7327-7A2F-1BF7-A4A9BC305033}"/>
              </a:ext>
            </a:extLst>
          </p:cNvPr>
          <p:cNvSpPr txBox="1"/>
          <p:nvPr/>
        </p:nvSpPr>
        <p:spPr>
          <a:xfrm>
            <a:off x="1715288" y="1417588"/>
            <a:ext cx="57134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dos sonhos que a sua mão desenha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cada verso fluirá o amor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cada dor encontra a esperança prenha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das carícias da alma do autor</a:t>
            </a:r>
          </a:p>
        </p:txBody>
      </p:sp>
    </p:spTree>
    <p:extLst>
      <p:ext uri="{BB962C8B-B14F-4D97-AF65-F5344CB8AC3E}">
        <p14:creationId xmlns:p14="http://schemas.microsoft.com/office/powerpoint/2010/main" val="210348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EAD99-F297-153A-007E-DFE92FCF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22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23CFC5-6829-15D4-8B5F-E410743C5893}"/>
              </a:ext>
            </a:extLst>
          </p:cNvPr>
          <p:cNvSpPr txBox="1"/>
          <p:nvPr/>
        </p:nvSpPr>
        <p:spPr>
          <a:xfrm>
            <a:off x="1778607" y="1694587"/>
            <a:ext cx="558678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é um Deus menor que lhe acalenta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 tristeza que às vezes o domina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que o seu coração não afugenta</a:t>
            </a:r>
          </a:p>
        </p:txBody>
      </p:sp>
    </p:spTree>
    <p:extLst>
      <p:ext uri="{BB962C8B-B14F-4D97-AF65-F5344CB8AC3E}">
        <p14:creationId xmlns:p14="http://schemas.microsoft.com/office/powerpoint/2010/main" val="84839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prestige"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3054F7B-7044-EB35-5D87-BB368AC1A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7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9363F1C-A620-59B2-7D02-17490D8BE0D7}"/>
              </a:ext>
            </a:extLst>
          </p:cNvPr>
          <p:cNvSpPr txBox="1"/>
          <p:nvPr/>
        </p:nvSpPr>
        <p:spPr>
          <a:xfrm>
            <a:off x="1978982" y="1620079"/>
            <a:ext cx="518603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 que o induz a mágoa a entender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as agruras da vida e dos irmãos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as mãos a todos ele quer estender</a:t>
            </a:r>
          </a:p>
        </p:txBody>
      </p:sp>
    </p:spTree>
    <p:extLst>
      <p:ext uri="{BB962C8B-B14F-4D97-AF65-F5344CB8AC3E}">
        <p14:creationId xmlns:p14="http://schemas.microsoft.com/office/powerpoint/2010/main" val="118300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2514E6-74C5-3D6C-46CE-009846048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24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28CDE32-F6EC-D6C9-342B-798D76F1A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29EDAF-2C21-5AF4-D41B-293C4F13A963}"/>
              </a:ext>
            </a:extLst>
          </p:cNvPr>
          <p:cNvSpPr txBox="1"/>
          <p:nvPr/>
        </p:nvSpPr>
        <p:spPr>
          <a:xfrm>
            <a:off x="1212574" y="69574"/>
            <a:ext cx="21210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Eugénio de Sá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546344E-EA9B-ABA0-4E7A-2502ADC78BBF}"/>
              </a:ext>
            </a:extLst>
          </p:cNvPr>
          <p:cNvSpPr txBox="1"/>
          <p:nvPr/>
        </p:nvSpPr>
        <p:spPr>
          <a:xfrm>
            <a:off x="5714999" y="131130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85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75D94F9-17A9-A03E-5151-3516CE130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28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1A1CD7B-4FDD-E443-A8DE-CEA294C2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9A3C19-4DC2-88F5-3005-FFB343835CED}"/>
              </a:ext>
            </a:extLst>
          </p:cNvPr>
          <p:cNvSpPr txBox="1"/>
          <p:nvPr/>
        </p:nvSpPr>
        <p:spPr>
          <a:xfrm>
            <a:off x="1441554" y="586591"/>
            <a:ext cx="589456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Eugénio de Sá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Colaboração: </a:t>
            </a:r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Gileno Bezerra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Carlos Paredes-Verdes Anos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800" b="1" dirty="0" err="1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800" b="1" dirty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4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switch dir="r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184</TotalTime>
  <Words>163</Words>
  <Application>Microsoft Office PowerPoint</Application>
  <PresentationFormat>Apresentação na tela (16:9)</PresentationFormat>
  <Paragraphs>27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2025-07-16T16:40:41Z</dcterms:created>
  <dcterms:modified xsi:type="dcterms:W3CDTF">2025-07-27T20:58:00Z</dcterms:modified>
</cp:coreProperties>
</file>