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65" r:id="rId5"/>
    <p:sldId id="263" r:id="rId6"/>
    <p:sldId id="266" r:id="rId7"/>
    <p:sldId id="262" r:id="rId8"/>
    <p:sldId id="267" r:id="rId9"/>
    <p:sldId id="261" r:id="rId10"/>
    <p:sldId id="268" r:id="rId11"/>
    <p:sldId id="260" r:id="rId12"/>
    <p:sldId id="269" r:id="rId13"/>
    <p:sldId id="259" r:id="rId14"/>
    <p:sldId id="264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345FB1-F80E-F791-FEE6-058C33A1D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84B8816-FD67-6824-A48A-05B725297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6BB52F5-9FF3-1CBE-02AA-011B1FD0A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5A5740-52FE-3F4F-1831-985EF7869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4A9638-FD62-CE12-1A98-E51BCF710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9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C5B38A-1DB1-51AD-65DD-7902F04E4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241923C-CEE3-F7E3-CD09-74BD07AF8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0879115-A961-DBF4-55C0-DB6FF2F09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8F0E16B-940D-1FB9-63A1-6DC1900972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7C5717E-CC46-1756-BD8A-133DBC5A7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790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6BC4D1-4C9C-489C-9805-1AB731E08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0F59B65-ED38-C941-FE67-BD0261CE6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EF736F8-0BE2-BFF6-5D5F-A97A84C7D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AE35E67-19C6-D7C7-EE0E-4ABB7F0A3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4AC1FF5-1733-4B45-6E5D-CB9B42158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484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509F1C-92F2-E71E-6387-383F0FBD6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7BB031-AD75-3616-3995-4A96E62366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E89D9E4-2047-7F59-CE52-E4D0F8FFF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B6D4615-F207-2D6A-6AAB-F2D70D2E5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A277809-F8B6-2E39-B84D-3E19A3412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A185A2F-AA6E-44EF-A8B0-45EEF1005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7749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E759CF-1E04-8D4A-394B-2127360EB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7A96000-653D-D43B-7ED9-E5DB214B1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3E77406-1B68-C397-D580-9624FE7CC6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3C35155-571E-CE3A-2298-9F9FD632B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6246AF13-383A-5063-5B8F-05D82D23B7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B6C1FB55-06A6-628A-5E69-78B42C6A9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F94A72B-0FBF-8ECF-F045-5F08D6A29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9A2360A-A766-727B-F239-34067F88C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013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288953-C0B0-C09C-0706-1E20964E2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BA8342F-B541-5D87-0BBC-5EAB2F3E7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792242A-0374-8509-37DB-55AB3CD2A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3F8D964-79D2-DFA0-DA32-7A7FB748B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409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7647510-AAD8-6244-0ADB-80543EE2F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03B2B1E-59FE-2605-735A-0306C4F71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71CE4DD-AFD5-A236-302D-B2AFF5691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328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5E0A67-E625-090A-BF9A-647269522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6AAB169-DA6C-A9D2-4850-2AAAF9705E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B87A30D-D8FD-D4B5-51F6-4240844F1E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5D9198C-55F0-7B5A-9B77-69C35A9E5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C41CC06-F94C-849C-D042-14D5F3938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18A142D-26DD-0350-5851-F66485832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2665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CACF93-A5C7-2F28-ED0C-2E5759076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09CB3F8-7861-7487-E778-CB31A260E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4BE01580-87BE-DA5B-6464-C76E7C14CB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1543960-D207-FB86-3856-D90BA31AF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48772E6-885C-6262-DB70-FC6A302EE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286CEE0-0BF6-1AC0-ACF5-11811BCA7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1552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7D1464-0135-44D0-9DE8-E27D75BC9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8463CA0-4F54-3E2D-1F32-C4CA7D1F7E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DB53200-1018-8D19-8173-812CD912D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D505932-AAF3-6E6E-6C53-C7D15B647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FDCE297-F23A-E980-9738-343CC70EC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6114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C7D318E-B40E-D267-D55D-F836D4D402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34BA539-62B0-B93B-3706-E9B45D98C1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5D40401-1BF0-EC7E-609D-3A6A8F3EE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285C977-91E9-202E-3E57-66D349E15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B3192D9-FF47-2E16-2029-035B08DCD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3394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2341AC4-0065-70D1-9AA8-2032BAD848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AA47806-F3AC-2371-AA80-1E27D20AE4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45E89D4-88D6-86FB-8655-8923F5A5F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56DB-69BF-4985-B43D-6959879E0466}" type="datetimeFigureOut">
              <a:rPr lang="pt-BR" smtClean="0"/>
              <a:t>29/03/2024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62E9C5-D01D-073A-0AB0-917969BCC1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92D0162-203F-3A96-1B5B-2E310F8038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35842F-C9AD-45E9-9951-19F4714D494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105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255D881-3AB7-66FA-C347-CBD0E151EA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03-Alain Morisod e Sweet People ~ Monia">
            <a:hlinkClick r:id="" action="ppaction://media"/>
            <a:extLst>
              <a:ext uri="{FF2B5EF4-FFF2-40B4-BE49-F238E27FC236}">
                <a16:creationId xmlns:a16="http://schemas.microsoft.com/office/drawing/2014/main" id="{6F43A371-4B0B-B156-25C5-DDFAB0B2E6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60174" y="34290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08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1A5C8C3-BBAD-417E-E67A-671AAA96F7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2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D2A9B6C-4964-F45A-E91C-F10F9F9CED57}"/>
              </a:ext>
            </a:extLst>
          </p:cNvPr>
          <p:cNvSpPr/>
          <p:nvPr/>
        </p:nvSpPr>
        <p:spPr>
          <a:xfrm>
            <a:off x="4673765" y="1721631"/>
            <a:ext cx="689964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Depois da Tempestade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C5BDA06-0379-F8E6-22FC-019A3EBADF42}"/>
              </a:ext>
            </a:extLst>
          </p:cNvPr>
          <p:cNvSpPr/>
          <p:nvPr/>
        </p:nvSpPr>
        <p:spPr>
          <a:xfrm>
            <a:off x="5330843" y="4363711"/>
            <a:ext cx="4634791" cy="67038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2581925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drap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DAEC6D4-C0C4-BB31-D843-EE84FEEDC2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69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heel spokes="1"/>
      </p:transition>
    </mc:Choice>
    <mc:Fallback>
      <p:transition spd="slow" advTm="3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7E1628-93D1-BB84-163D-682608C2933D}"/>
              </a:ext>
            </a:extLst>
          </p:cNvPr>
          <p:cNvSpPr txBox="1"/>
          <p:nvPr/>
        </p:nvSpPr>
        <p:spPr>
          <a:xfrm>
            <a:off x="4588988" y="1643269"/>
            <a:ext cx="5889754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Depois da tempestade,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vem a bonança...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Vem a felicidade,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 lugar da saudade...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Vem o amor,</a:t>
            </a:r>
          </a:p>
        </p:txBody>
      </p:sp>
    </p:spTree>
    <p:extLst>
      <p:ext uri="{BB962C8B-B14F-4D97-AF65-F5344CB8AC3E}">
        <p14:creationId xmlns:p14="http://schemas.microsoft.com/office/powerpoint/2010/main" val="446916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6EA3113-0325-E2B4-95EC-79E704689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69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/>
      </p:transition>
    </mc:Choice>
    <mc:Fallback>
      <p:transition spd="slow" advTm="3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4B646E1-304C-D202-6EA7-8054BDA98525}"/>
              </a:ext>
            </a:extLst>
          </p:cNvPr>
          <p:cNvSpPr txBox="1"/>
          <p:nvPr/>
        </p:nvSpPr>
        <p:spPr>
          <a:xfrm>
            <a:off x="4928978" y="1228397"/>
            <a:ext cx="5484194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trazendo seu calor...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Vem o amor,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no lugar da dor...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dor de perder,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 traz o sofrer...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amor, é da vida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o amanhecer...</a:t>
            </a:r>
          </a:p>
        </p:txBody>
      </p:sp>
    </p:spTree>
    <p:extLst>
      <p:ext uri="{BB962C8B-B14F-4D97-AF65-F5344CB8AC3E}">
        <p14:creationId xmlns:p14="http://schemas.microsoft.com/office/powerpoint/2010/main" val="1358449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78593CB-C7EC-82A3-0688-D7AEC9695E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3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14335E-4B49-B33B-D1C4-8D675B107C50}"/>
              </a:ext>
            </a:extLst>
          </p:cNvPr>
          <p:cNvSpPr txBox="1"/>
          <p:nvPr/>
        </p:nvSpPr>
        <p:spPr>
          <a:xfrm>
            <a:off x="2964457" y="1536174"/>
            <a:ext cx="895629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dor, é o seu anoitecer...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Amanhecer, com o brilho do sol...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Anoitecer, com o escuro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após o arrebol...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Vamos viver o amor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enquanto existir,</a:t>
            </a:r>
          </a:p>
        </p:txBody>
      </p:sp>
    </p:spTree>
    <p:extLst>
      <p:ext uri="{BB962C8B-B14F-4D97-AF65-F5344CB8AC3E}">
        <p14:creationId xmlns:p14="http://schemas.microsoft.com/office/powerpoint/2010/main" val="1999170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27DFFCB-E147-A2BE-8627-1C3A6AF540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60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FFE28CE-5008-2692-0C1E-74BE3A3D7567}"/>
              </a:ext>
            </a:extLst>
          </p:cNvPr>
          <p:cNvSpPr txBox="1"/>
          <p:nvPr/>
        </p:nvSpPr>
        <p:spPr>
          <a:xfrm>
            <a:off x="3021225" y="1590261"/>
            <a:ext cx="8602035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Vamos viver com sinceridade,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fingir...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Não deixemos que 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essa tempestade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abale do amor,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 felicidade...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554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F9FB6E5-2AC0-9F45-64E5-DE18A5A912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4821542-780A-992C-5709-A8E92DACA3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310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 thruBlk="1"/>
      </p:transition>
    </mc:Choice>
    <mc:Fallback>
      <p:transition spd="slow" advTm="3000">
        <p:fade thruBlk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4416437-BAFF-F067-7989-31F25B064A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64D0BA-5783-B3FA-9151-F61368325D2D}"/>
              </a:ext>
            </a:extLst>
          </p:cNvPr>
          <p:cNvSpPr txBox="1"/>
          <p:nvPr/>
        </p:nvSpPr>
        <p:spPr>
          <a:xfrm>
            <a:off x="1444487" y="503582"/>
            <a:ext cx="3275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Marcial Salaverry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621FFDE-633D-2CFD-2707-883E018279CA}"/>
              </a:ext>
            </a:extLst>
          </p:cNvPr>
          <p:cNvSpPr txBox="1"/>
          <p:nvPr/>
        </p:nvSpPr>
        <p:spPr>
          <a:xfrm>
            <a:off x="7407965" y="556591"/>
            <a:ext cx="26853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35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5EBC431-163A-5CC8-ED40-430078CCC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B11938-94B7-6E02-22D3-BC709879B417}"/>
              </a:ext>
            </a:extLst>
          </p:cNvPr>
          <p:cNvSpPr txBox="1"/>
          <p:nvPr/>
        </p:nvSpPr>
        <p:spPr>
          <a:xfrm>
            <a:off x="4467656" y="212034"/>
            <a:ext cx="581601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"Depois da tempestade vem a bonança..."</a:t>
            </a:r>
          </a:p>
          <a:p>
            <a:pPr algn="ctr"/>
            <a:r>
              <a:rPr lang="pt-BR" sz="3600" b="1" i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Depois de uma dor, a felicidade se alcança...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0752731-C407-F786-3987-AA429EB519FD}"/>
              </a:ext>
            </a:extLst>
          </p:cNvPr>
          <p:cNvSpPr txBox="1"/>
          <p:nvPr/>
        </p:nvSpPr>
        <p:spPr>
          <a:xfrm>
            <a:off x="3266416" y="1966360"/>
            <a:ext cx="803296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Marcial Salaverry</a:t>
            </a:r>
          </a:p>
          <a:p>
            <a:pPr algn="ctr"/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Música:Alain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Morisod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 Sweet People- </a:t>
            </a:r>
            <a:r>
              <a:rPr lang="pt-BR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Monia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Clique Aqui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97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14:window dir="vert"/>
      </p:transition>
    </mc:Choice>
    <mc:Fallback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192</Words>
  <Application>Microsoft Office PowerPoint</Application>
  <PresentationFormat>Widescreen</PresentationFormat>
  <Paragraphs>43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Arabic Typesetting</vt:lpstr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2024-03-19T00:07:47Z</dcterms:created>
  <dcterms:modified xsi:type="dcterms:W3CDTF">2024-03-29T19:17:58Z</dcterms:modified>
</cp:coreProperties>
</file>