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70" r:id="rId6"/>
    <p:sldId id="266" r:id="rId7"/>
    <p:sldId id="261" r:id="rId8"/>
    <p:sldId id="271" r:id="rId9"/>
    <p:sldId id="267" r:id="rId10"/>
    <p:sldId id="262" r:id="rId11"/>
    <p:sldId id="272" r:id="rId12"/>
    <p:sldId id="268" r:id="rId13"/>
    <p:sldId id="263" r:id="rId14"/>
    <p:sldId id="273" r:id="rId15"/>
    <p:sldId id="269" r:id="rId16"/>
    <p:sldId id="274" r:id="rId17"/>
    <p:sldId id="259" r:id="rId18"/>
    <p:sldId id="258" r:id="rId19"/>
    <p:sldId id="264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3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9642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742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30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272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172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950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359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378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1797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3898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8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B598F-0DB6-49D4-B401-BAAAAB55BF39}" type="datetimeFigureOut">
              <a:rPr lang="pt-BR" smtClean="0"/>
              <a:t>17/05/2021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84A51-55D2-4531-BD10-4EE51CA358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359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4E2D284-D22E-4F9C-90C4-B73E349DA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Richard Clayderman Solitaire">
            <a:hlinkClick r:id="" action="ppaction://media"/>
            <a:extLst>
              <a:ext uri="{FF2B5EF4-FFF2-40B4-BE49-F238E27FC236}">
                <a16:creationId xmlns:a16="http://schemas.microsoft.com/office/drawing/2014/main" id="{ACC5BC42-D4CA-4BAB-BDF0-216D4E226F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8" y="2485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4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/>
    </mc:Choice>
    <mc:Fallback>
      <p:transition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C9C8E98-6384-4540-8CDC-D7D2C66887D5}"/>
              </a:ext>
            </a:extLst>
          </p:cNvPr>
          <p:cNvSpPr/>
          <p:nvPr/>
        </p:nvSpPr>
        <p:spPr>
          <a:xfrm>
            <a:off x="914224" y="986963"/>
            <a:ext cx="550663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 Tristeza Vier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4A5F155-2DA2-4E82-8711-BCAEC5A2BD8E}"/>
              </a:ext>
            </a:extLst>
          </p:cNvPr>
          <p:cNvSpPr/>
          <p:nvPr/>
        </p:nvSpPr>
        <p:spPr>
          <a:xfrm>
            <a:off x="-853929" y="2776006"/>
            <a:ext cx="7452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5400" b="1" cap="none" spc="0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3285354-FAFD-46D8-99D2-6066E0C18676}"/>
              </a:ext>
            </a:extLst>
          </p:cNvPr>
          <p:cNvSpPr/>
          <p:nvPr/>
        </p:nvSpPr>
        <p:spPr>
          <a:xfrm>
            <a:off x="1622349" y="4156537"/>
            <a:ext cx="10887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2006</a:t>
            </a:r>
          </a:p>
        </p:txBody>
      </p:sp>
    </p:spTree>
    <p:extLst>
      <p:ext uri="{BB962C8B-B14F-4D97-AF65-F5344CB8AC3E}">
        <p14:creationId xmlns:p14="http://schemas.microsoft.com/office/powerpoint/2010/main" val="327626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81838C2-1732-449D-A02A-DD0576184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6841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848F80-9225-4049-991B-42D2C3FED0C5}"/>
              </a:ext>
            </a:extLst>
          </p:cNvPr>
          <p:cNvSpPr txBox="1"/>
          <p:nvPr/>
        </p:nvSpPr>
        <p:spPr>
          <a:xfrm>
            <a:off x="2291568" y="993913"/>
            <a:ext cx="456086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 tristeza vier...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se aloje em seu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divida essa dor,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dela sua aliada.</a:t>
            </a:r>
          </a:p>
        </p:txBody>
      </p:sp>
    </p:spTree>
    <p:extLst>
      <p:ext uri="{BB962C8B-B14F-4D97-AF65-F5344CB8AC3E}">
        <p14:creationId xmlns:p14="http://schemas.microsoft.com/office/powerpoint/2010/main" val="72347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dir="d" isContent="1" isInverted="1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DDACED8-7C58-46CB-9E86-99683737B171}"/>
              </a:ext>
            </a:extLst>
          </p:cNvPr>
          <p:cNvSpPr txBox="1"/>
          <p:nvPr/>
        </p:nvSpPr>
        <p:spPr>
          <a:xfrm>
            <a:off x="995626" y="1381540"/>
            <a:ext cx="657263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Penetra fundo em sua alma.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Explora o caminho que ela percorre,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lado a lado, passo a passo.</a:t>
            </a:r>
          </a:p>
        </p:txBody>
      </p:sp>
    </p:spTree>
    <p:extLst>
      <p:ext uri="{BB962C8B-B14F-4D97-AF65-F5344CB8AC3E}">
        <p14:creationId xmlns:p14="http://schemas.microsoft.com/office/powerpoint/2010/main" val="2583545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circle/>
      </p:transition>
    </mc:Choice>
    <mc:Fallback>
      <p:transition spd="slow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3F1D95-5B90-4A08-9F48-3A8BBFB94C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71" b="5071"/>
          <a:stretch/>
        </p:blipFill>
        <p:spPr>
          <a:xfrm>
            <a:off x="0" y="0"/>
            <a:ext cx="914400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3325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F6F8BD-B516-473E-B840-4D49BB827A75}"/>
              </a:ext>
            </a:extLst>
          </p:cNvPr>
          <p:cNvSpPr txBox="1"/>
          <p:nvPr/>
        </p:nvSpPr>
        <p:spPr>
          <a:xfrm>
            <a:off x="2052292" y="1421297"/>
            <a:ext cx="45031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encha de tristeza,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não ter mais espaço,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não aguentar mais...</a:t>
            </a:r>
          </a:p>
        </p:txBody>
      </p:sp>
    </p:spTree>
    <p:extLst>
      <p:ext uri="{BB962C8B-B14F-4D97-AF65-F5344CB8AC3E}">
        <p14:creationId xmlns:p14="http://schemas.microsoft.com/office/powerpoint/2010/main" val="79477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A01EA8-D3AF-473B-82FA-B87C65732204}"/>
              </a:ext>
            </a:extLst>
          </p:cNvPr>
          <p:cNvSpPr txBox="1"/>
          <p:nvPr/>
        </p:nvSpPr>
        <p:spPr>
          <a:xfrm>
            <a:off x="2142735" y="1371600"/>
            <a:ext cx="41921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Exploda seu coração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tristeza...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Brilha em sua solidão!</a:t>
            </a:r>
          </a:p>
        </p:txBody>
      </p:sp>
    </p:spTree>
    <p:extLst>
      <p:ext uri="{BB962C8B-B14F-4D97-AF65-F5344CB8AC3E}">
        <p14:creationId xmlns:p14="http://schemas.microsoft.com/office/powerpoint/2010/main" val="132960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circle/>
      </p:transition>
    </mc:Choice>
    <mc:Fallback>
      <p:transition spd="slow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9989C5F-F39A-4A47-9B55-5BF8FC411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5906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334391-B5F5-4E73-AC06-1FCC71E3A0AF}"/>
              </a:ext>
            </a:extLst>
          </p:cNvPr>
          <p:cNvSpPr txBox="1"/>
          <p:nvPr/>
        </p:nvSpPr>
        <p:spPr>
          <a:xfrm>
            <a:off x="1056345" y="1729409"/>
            <a:ext cx="63674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Conversa com sua tristeza,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descubra o porquê de sua presença.</a:t>
            </a:r>
          </a:p>
        </p:txBody>
      </p:sp>
    </p:spTree>
    <p:extLst>
      <p:ext uri="{BB962C8B-B14F-4D97-AF65-F5344CB8AC3E}">
        <p14:creationId xmlns:p14="http://schemas.microsoft.com/office/powerpoint/2010/main" val="424048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prism dir="d" isContent="1" isInverted="1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71082E-099E-47AC-8EA3-3D7898A3DC48}"/>
              </a:ext>
            </a:extLst>
          </p:cNvPr>
          <p:cNvSpPr txBox="1"/>
          <p:nvPr/>
        </p:nvSpPr>
        <p:spPr>
          <a:xfrm>
            <a:off x="1716228" y="1152939"/>
            <a:ext cx="528221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Perceba depois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dono de quem.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Permita que ela apenas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sua e não seja você dela.</a:t>
            </a:r>
          </a:p>
        </p:txBody>
      </p:sp>
    </p:spTree>
    <p:extLst>
      <p:ext uri="{BB962C8B-B14F-4D97-AF65-F5344CB8AC3E}">
        <p14:creationId xmlns:p14="http://schemas.microsoft.com/office/powerpoint/2010/main" val="1039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circle/>
      </p:transition>
    </mc:Choice>
    <mc:Fallback>
      <p:transition spd="slow" advTm="8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29BE36-E669-4F0C-8127-4F51909118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79" b="9179"/>
          <a:stretch/>
        </p:blipFill>
        <p:spPr>
          <a:xfrm>
            <a:off x="69574" y="0"/>
            <a:ext cx="88955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814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F67B55-434A-457D-83F9-295CDC1FA2CE}"/>
              </a:ext>
            </a:extLst>
          </p:cNvPr>
          <p:cNvSpPr txBox="1"/>
          <p:nvPr/>
        </p:nvSpPr>
        <p:spPr>
          <a:xfrm>
            <a:off x="376498" y="785191"/>
            <a:ext cx="787908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aí, ela poderá sair;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Começará a fluir de dentro para fora.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Sairá escorrendo, derretida,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seus poros, pelas suas lágrimas,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com ela a dor, a mágoa e a solidão.</a:t>
            </a:r>
          </a:p>
        </p:txBody>
      </p:sp>
    </p:spTree>
    <p:extLst>
      <p:ext uri="{BB962C8B-B14F-4D97-AF65-F5344CB8AC3E}">
        <p14:creationId xmlns:p14="http://schemas.microsoft.com/office/powerpoint/2010/main" val="18426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circle/>
      </p:transition>
    </mc:Choice>
    <mc:Fallback>
      <p:transition spd="slow" advTm="13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7250C9-9B75-43A7-8B25-DB8830353F94}"/>
              </a:ext>
            </a:extLst>
          </p:cNvPr>
          <p:cNvSpPr txBox="1"/>
          <p:nvPr/>
        </p:nvSpPr>
        <p:spPr>
          <a:xfrm>
            <a:off x="883082" y="309592"/>
            <a:ext cx="661431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tristeza sai vencida, cansada,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ser iluminada por você,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processo natural, do ir e vir,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ressurgirá repondo o espaço vazio: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alegria, a felicidade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vontade de amar,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ficarão plantadas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seu mistério;</a:t>
            </a:r>
          </a:p>
        </p:txBody>
      </p:sp>
    </p:spTree>
    <p:extLst>
      <p:ext uri="{BB962C8B-B14F-4D97-AF65-F5344CB8AC3E}">
        <p14:creationId xmlns:p14="http://schemas.microsoft.com/office/powerpoint/2010/main" val="404913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circle/>
      </p:transition>
    </mc:Choice>
    <mc:Fallback>
      <p:transition spd="slow" advTm="15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8A84212-6D6D-49C7-9AB3-03948409D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1" y="0"/>
            <a:ext cx="88259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08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5E4CB6-E0A7-4BDF-98ED-5ED0EAED7EE3}"/>
              </a:ext>
            </a:extLst>
          </p:cNvPr>
          <p:cNvSpPr txBox="1"/>
          <p:nvPr/>
        </p:nvSpPr>
        <p:spPr>
          <a:xfrm>
            <a:off x="2015357" y="1480930"/>
            <a:ext cx="487024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terá descoberto o poema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flor, o som,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canção...</a:t>
            </a:r>
          </a:p>
        </p:txBody>
      </p:sp>
    </p:spTree>
    <p:extLst>
      <p:ext uri="{BB962C8B-B14F-4D97-AF65-F5344CB8AC3E}">
        <p14:creationId xmlns:p14="http://schemas.microsoft.com/office/powerpoint/2010/main" val="201643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96531CA-7973-40A1-9E9C-A4034995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38CEFBC-A5E6-4CE7-87D5-47ECBDFA2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39" y="0"/>
            <a:ext cx="86569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4584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litter dir="u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BA13ECFA-B5B5-4C3E-8CC4-FF002BC5C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EE2DDA2-4D62-4F7A-9026-B65B16263191}"/>
              </a:ext>
            </a:extLst>
          </p:cNvPr>
          <p:cNvSpPr txBox="1"/>
          <p:nvPr/>
        </p:nvSpPr>
        <p:spPr>
          <a:xfrm>
            <a:off x="487018" y="4263887"/>
            <a:ext cx="3122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L.C.Perazzo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4DD6E85-7608-4987-9756-52122AED7247}"/>
              </a:ext>
            </a:extLst>
          </p:cNvPr>
          <p:cNvSpPr txBox="1"/>
          <p:nvPr/>
        </p:nvSpPr>
        <p:spPr>
          <a:xfrm>
            <a:off x="5804452" y="426388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33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CD632-4B9F-44BC-A4BC-3A52EC1C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6A214B3-12B8-4368-9166-2297980CED99}"/>
              </a:ext>
            </a:extLst>
          </p:cNvPr>
          <p:cNvSpPr txBox="1"/>
          <p:nvPr/>
        </p:nvSpPr>
        <p:spPr>
          <a:xfrm>
            <a:off x="751892" y="457200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Solitaire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36258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prestig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278</Words>
  <Application>Microsoft Office PowerPoint</Application>
  <PresentationFormat>Apresentação na tela (16:9)</PresentationFormat>
  <Paragraphs>50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2021-04-28T01:49:40Z</dcterms:created>
  <dcterms:modified xsi:type="dcterms:W3CDTF">2021-05-18T00:14:21Z</dcterms:modified>
</cp:coreProperties>
</file>