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9" r:id="rId5"/>
    <p:sldId id="264" r:id="rId6"/>
    <p:sldId id="259" r:id="rId7"/>
    <p:sldId id="265" r:id="rId8"/>
    <p:sldId id="268" r:id="rId9"/>
    <p:sldId id="266" r:id="rId10"/>
    <p:sldId id="270" r:id="rId11"/>
    <p:sldId id="271" r:id="rId12"/>
    <p:sldId id="258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974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9193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630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4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525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58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611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394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672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33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12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E09E2-F552-4736-9BC3-421A36D5C98D}" type="datetimeFigureOut">
              <a:rPr lang="pt-BR" smtClean="0"/>
              <a:t>02/03/2019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7A9EC-B1AC-4059-A28F-627143983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699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y First love - Ernesto Cortaz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3836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3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2836" y="1089497"/>
            <a:ext cx="558037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FRASE PREMIADA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“Sinto saudade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que nunca disseste”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* 1º lugar Concurso Dia dos Namorados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Programa Conexão Direta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TV Galega / Blumenau/SC - (2004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)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NEIDA ROCHA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138" y="582412"/>
            <a:ext cx="2783564" cy="2807646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330692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83766" y="1648420"/>
            <a:ext cx="6201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E Agora, o Que Faço?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08794" y="3268494"/>
            <a:ext cx="3204457" cy="6766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Neida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 Rocha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26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pull dir="d"/>
      </p:transition>
    </mc:Choice>
    <mc:Fallback>
      <p:transition spd="slow" advTm="5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677055" cy="51435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2" name="CaixaDeTexto 1"/>
          <p:cNvSpPr txBox="1"/>
          <p:nvPr/>
        </p:nvSpPr>
        <p:spPr>
          <a:xfrm>
            <a:off x="3023567" y="1397877"/>
            <a:ext cx="507382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Encontrei-te.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Conheci um pouco de ti.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Mostraste a mim o teu mundo.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Fizeste-me sonhar.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Sonhaste comigo.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3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prism isContent="1" isInverted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185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677055" cy="51435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7" name="CaixaDeTexto 6"/>
          <p:cNvSpPr txBox="1"/>
          <p:nvPr/>
        </p:nvSpPr>
        <p:spPr>
          <a:xfrm>
            <a:off x="3455989" y="1387366"/>
            <a:ext cx="451437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Deste-me a mão e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subi nas estrelas.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Encontrei teu sorriso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estampado nas nuvens.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Resgatei a menina perdida.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49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657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677055" cy="51435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3" name="CaixaDeTexto 2"/>
          <p:cNvSpPr txBox="1"/>
          <p:nvPr/>
        </p:nvSpPr>
        <p:spPr>
          <a:xfrm>
            <a:off x="2982575" y="1313794"/>
            <a:ext cx="51796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Cruzei o Portal da Imaginação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encontrei o menino assustado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querendo ser percebido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carente de amor.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Viramos adolescentes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desejosos de toques.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57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8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677055" cy="51435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2" name="CaixaDeTexto 1"/>
          <p:cNvSpPr txBox="1"/>
          <p:nvPr/>
        </p:nvSpPr>
        <p:spPr>
          <a:xfrm>
            <a:off x="3677054" y="1017478"/>
            <a:ext cx="364875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Voamos livres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pelas malhas da noite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nossas almas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encontram.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Aprendi a te amar,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agora...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que eu faço?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03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38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77047" y="4681835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274340" y="4681835"/>
            <a:ext cx="1455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Neida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 Rocha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37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7938" y="1128408"/>
            <a:ext cx="514916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Neida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Rocha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My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First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Love-Ernesto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Cortazar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84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push dir="u"/>
      </p:transition>
    </mc:Choice>
    <mc:Fallback>
      <p:transition spd="slow" advTm="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168</Words>
  <Application>Microsoft Office PowerPoint</Application>
  <PresentationFormat>Apresentação na tela (16:9)</PresentationFormat>
  <Paragraphs>46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Euphorigenic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2019-02-21T16:28:05Z</dcterms:created>
  <dcterms:modified xsi:type="dcterms:W3CDTF">2019-03-03T00:23:11Z</dcterms:modified>
</cp:coreProperties>
</file>